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Lst>
  <p:notesMasterIdLst>
    <p:notesMasterId r:id="rId15"/>
  </p:notesMasterIdLst>
  <p:sldIdLst>
    <p:sldId id="262" r:id="rId6"/>
    <p:sldId id="4431" r:id="rId7"/>
    <p:sldId id="4429" r:id="rId8"/>
    <p:sldId id="266" r:id="rId9"/>
    <p:sldId id="265" r:id="rId10"/>
    <p:sldId id="260" r:id="rId11"/>
    <p:sldId id="258" r:id="rId12"/>
    <p:sldId id="257" r:id="rId13"/>
    <p:sldId id="443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09A3EC-723B-6E4D-AF09-C4DC50BA4C04}" v="12" dt="2023-08-23T20:18:41.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i, Kristi L" userId="089f81af-671c-46ef-a589-77dc84a45898" providerId="ADAL" clId="{D209A3EC-723B-6E4D-AF09-C4DC50BA4C04}"/>
    <pc:docChg chg="undo custSel addSld delSld modSld sldOrd">
      <pc:chgData name="Santi, Kristi L" userId="089f81af-671c-46ef-a589-77dc84a45898" providerId="ADAL" clId="{D209A3EC-723B-6E4D-AF09-C4DC50BA4C04}" dt="2023-08-23T20:18:41.254" v="1404"/>
      <pc:docMkLst>
        <pc:docMk/>
      </pc:docMkLst>
      <pc:sldChg chg="addSp modSp mod modTransition">
        <pc:chgData name="Santi, Kristi L" userId="089f81af-671c-46ef-a589-77dc84a45898" providerId="ADAL" clId="{D209A3EC-723B-6E4D-AF09-C4DC50BA4C04}" dt="2023-08-23T20:18:41.254" v="1404"/>
        <pc:sldMkLst>
          <pc:docMk/>
          <pc:sldMk cId="928702974" sldId="257"/>
        </pc:sldMkLst>
        <pc:spChg chg="mod">
          <ac:chgData name="Santi, Kristi L" userId="089f81af-671c-46ef-a589-77dc84a45898" providerId="ADAL" clId="{D209A3EC-723B-6E4D-AF09-C4DC50BA4C04}" dt="2023-08-23T19:14:18.361" v="450" actId="20577"/>
          <ac:spMkLst>
            <pc:docMk/>
            <pc:sldMk cId="928702974" sldId="257"/>
            <ac:spMk id="16" creationId="{680FB679-DA36-804F-B131-F803E1E25A94}"/>
          </ac:spMkLst>
        </pc:spChg>
        <pc:spChg chg="mod">
          <ac:chgData name="Santi, Kristi L" userId="089f81af-671c-46ef-a589-77dc84a45898" providerId="ADAL" clId="{D209A3EC-723B-6E4D-AF09-C4DC50BA4C04}" dt="2023-08-23T19:13:28.410" v="312" actId="1076"/>
          <ac:spMkLst>
            <pc:docMk/>
            <pc:sldMk cId="928702974" sldId="257"/>
            <ac:spMk id="17" creationId="{FB12D972-6EA5-734B-A757-243503D79529}"/>
          </ac:spMkLst>
        </pc:spChg>
        <pc:spChg chg="mod">
          <ac:chgData name="Santi, Kristi L" userId="089f81af-671c-46ef-a589-77dc84a45898" providerId="ADAL" clId="{D209A3EC-723B-6E4D-AF09-C4DC50BA4C04}" dt="2023-08-23T19:15:39.255" v="503" actId="6549"/>
          <ac:spMkLst>
            <pc:docMk/>
            <pc:sldMk cId="928702974" sldId="257"/>
            <ac:spMk id="18" creationId="{680FB679-DA36-804F-B131-F803E1E25A94}"/>
          </ac:spMkLst>
        </pc:spChg>
        <pc:spChg chg="mod">
          <ac:chgData name="Santi, Kristi L" userId="089f81af-671c-46ef-a589-77dc84a45898" providerId="ADAL" clId="{D209A3EC-723B-6E4D-AF09-C4DC50BA4C04}" dt="2023-08-23T19:17:01.993" v="630" actId="20577"/>
          <ac:spMkLst>
            <pc:docMk/>
            <pc:sldMk cId="928702974" sldId="257"/>
            <ac:spMk id="20" creationId="{680FB679-DA36-804F-B131-F803E1E25A94}"/>
          </ac:spMkLst>
        </pc:spChg>
        <pc:spChg chg="mod">
          <ac:chgData name="Santi, Kristi L" userId="089f81af-671c-46ef-a589-77dc84a45898" providerId="ADAL" clId="{D209A3EC-723B-6E4D-AF09-C4DC50BA4C04}" dt="2023-08-23T19:15:11.695" v="499" actId="1076"/>
          <ac:spMkLst>
            <pc:docMk/>
            <pc:sldMk cId="928702974" sldId="257"/>
            <ac:spMk id="21" creationId="{FB12D972-6EA5-734B-A757-243503D79529}"/>
          </ac:spMkLst>
        </pc:spChg>
        <pc:spChg chg="mod">
          <ac:chgData name="Santi, Kristi L" userId="089f81af-671c-46ef-a589-77dc84a45898" providerId="ADAL" clId="{D209A3EC-723B-6E4D-AF09-C4DC50BA4C04}" dt="2023-08-23T19:15:22.066" v="500" actId="114"/>
          <ac:spMkLst>
            <pc:docMk/>
            <pc:sldMk cId="928702974" sldId="257"/>
            <ac:spMk id="22" creationId="{680FB679-DA36-804F-B131-F803E1E25A94}"/>
          </ac:spMkLst>
        </pc:spChg>
        <pc:spChg chg="mod">
          <ac:chgData name="Santi, Kristi L" userId="089f81af-671c-46ef-a589-77dc84a45898" providerId="ADAL" clId="{D209A3EC-723B-6E4D-AF09-C4DC50BA4C04}" dt="2023-08-23T19:13:20.014" v="310" actId="1076"/>
          <ac:spMkLst>
            <pc:docMk/>
            <pc:sldMk cId="928702974" sldId="257"/>
            <ac:spMk id="23" creationId="{FB12D972-6EA5-734B-A757-243503D79529}"/>
          </ac:spMkLst>
        </pc:spChg>
        <pc:spChg chg="mod">
          <ac:chgData name="Santi, Kristi L" userId="089f81af-671c-46ef-a589-77dc84a45898" providerId="ADAL" clId="{D209A3EC-723B-6E4D-AF09-C4DC50BA4C04}" dt="2023-08-23T19:17:08.166" v="633" actId="20577"/>
          <ac:spMkLst>
            <pc:docMk/>
            <pc:sldMk cId="928702974" sldId="257"/>
            <ac:spMk id="24" creationId="{05846B58-58DE-5F40-8A7B-3089C4A182FE}"/>
          </ac:spMkLst>
        </pc:spChg>
        <pc:picChg chg="add mod">
          <ac:chgData name="Santi, Kristi L" userId="089f81af-671c-46ef-a589-77dc84a45898" providerId="ADAL" clId="{D209A3EC-723B-6E4D-AF09-C4DC50BA4C04}" dt="2023-08-23T20:18:41.254" v="1404"/>
          <ac:picMkLst>
            <pc:docMk/>
            <pc:sldMk cId="928702974" sldId="257"/>
            <ac:picMk id="4" creationId="{A65CCE5E-2213-8ED9-C6D9-1DB32A1DB761}"/>
          </ac:picMkLst>
        </pc:picChg>
      </pc:sldChg>
      <pc:sldChg chg="addSp modSp mod modTransition">
        <pc:chgData name="Santi, Kristi L" userId="089f81af-671c-46ef-a589-77dc84a45898" providerId="ADAL" clId="{D209A3EC-723B-6E4D-AF09-C4DC50BA4C04}" dt="2023-08-23T20:18:41.254" v="1404"/>
        <pc:sldMkLst>
          <pc:docMk/>
          <pc:sldMk cId="948661887" sldId="258"/>
        </pc:sldMkLst>
        <pc:spChg chg="mod">
          <ac:chgData name="Santi, Kristi L" userId="089f81af-671c-46ef-a589-77dc84a45898" providerId="ADAL" clId="{D209A3EC-723B-6E4D-AF09-C4DC50BA4C04}" dt="2023-08-23T18:58:42.751" v="20" actId="14100"/>
          <ac:spMkLst>
            <pc:docMk/>
            <pc:sldMk cId="948661887" sldId="258"/>
            <ac:spMk id="27" creationId="{53BA9598-097E-9544-A48A-BC3CD51D1B53}"/>
          </ac:spMkLst>
        </pc:spChg>
        <pc:spChg chg="mod">
          <ac:chgData name="Santi, Kristi L" userId="089f81af-671c-46ef-a589-77dc84a45898" providerId="ADAL" clId="{D209A3EC-723B-6E4D-AF09-C4DC50BA4C04}" dt="2023-08-23T19:01:09.688" v="152" actId="113"/>
          <ac:spMkLst>
            <pc:docMk/>
            <pc:sldMk cId="948661887" sldId="258"/>
            <ac:spMk id="34" creationId="{6C2CB1C2-4A1F-CC9C-94E0-4C1A5364F150}"/>
          </ac:spMkLst>
        </pc:spChg>
        <pc:spChg chg="mod">
          <ac:chgData name="Santi, Kristi L" userId="089f81af-671c-46ef-a589-77dc84a45898" providerId="ADAL" clId="{D209A3EC-723B-6E4D-AF09-C4DC50BA4C04}" dt="2023-08-23T19:05:48.159" v="226" actId="20577"/>
          <ac:spMkLst>
            <pc:docMk/>
            <pc:sldMk cId="948661887" sldId="258"/>
            <ac:spMk id="35" creationId="{4854BBB0-B029-BBF8-B2F6-B461AF55DB19}"/>
          </ac:spMkLst>
        </pc:spChg>
        <pc:picChg chg="add mod">
          <ac:chgData name="Santi, Kristi L" userId="089f81af-671c-46ef-a589-77dc84a45898" providerId="ADAL" clId="{D209A3EC-723B-6E4D-AF09-C4DC50BA4C04}" dt="2023-08-23T20:18:41.254" v="1404"/>
          <ac:picMkLst>
            <pc:docMk/>
            <pc:sldMk cId="948661887" sldId="258"/>
            <ac:picMk id="5" creationId="{C74BCF88-A1EC-242A-B33A-1CD97557ED19}"/>
          </ac:picMkLst>
        </pc:picChg>
      </pc:sldChg>
      <pc:sldChg chg="addSp modSp modTransition">
        <pc:chgData name="Santi, Kristi L" userId="089f81af-671c-46ef-a589-77dc84a45898" providerId="ADAL" clId="{D209A3EC-723B-6E4D-AF09-C4DC50BA4C04}" dt="2023-08-23T20:18:41.254" v="1404"/>
        <pc:sldMkLst>
          <pc:docMk/>
          <pc:sldMk cId="3810717212" sldId="260"/>
        </pc:sldMkLst>
        <pc:picChg chg="add mod">
          <ac:chgData name="Santi, Kristi L" userId="089f81af-671c-46ef-a589-77dc84a45898" providerId="ADAL" clId="{D209A3EC-723B-6E4D-AF09-C4DC50BA4C04}" dt="2023-08-23T20:18:41.254" v="1404"/>
          <ac:picMkLst>
            <pc:docMk/>
            <pc:sldMk cId="3810717212" sldId="260"/>
            <ac:picMk id="5" creationId="{1ACD3DE4-D08F-A39B-5743-D9B0FE279896}"/>
          </ac:picMkLst>
        </pc:picChg>
      </pc:sldChg>
      <pc:sldChg chg="del">
        <pc:chgData name="Santi, Kristi L" userId="089f81af-671c-46ef-a589-77dc84a45898" providerId="ADAL" clId="{D209A3EC-723B-6E4D-AF09-C4DC50BA4C04}" dt="2023-08-23T18:58:17.049" v="7" actId="2696"/>
        <pc:sldMkLst>
          <pc:docMk/>
          <pc:sldMk cId="1210364515" sldId="261"/>
        </pc:sldMkLst>
      </pc:sldChg>
      <pc:sldChg chg="addSp delSp modSp mod modTransition modAnim">
        <pc:chgData name="Santi, Kristi L" userId="089f81af-671c-46ef-a589-77dc84a45898" providerId="ADAL" clId="{D209A3EC-723B-6E4D-AF09-C4DC50BA4C04}" dt="2023-08-23T20:18:41.254" v="1404"/>
        <pc:sldMkLst>
          <pc:docMk/>
          <pc:sldMk cId="3591738817" sldId="262"/>
        </pc:sldMkLst>
        <pc:spChg chg="del mod">
          <ac:chgData name="Santi, Kristi L" userId="089f81af-671c-46ef-a589-77dc84a45898" providerId="ADAL" clId="{D209A3EC-723B-6E4D-AF09-C4DC50BA4C04}" dt="2023-08-23T19:29:59.364" v="639" actId="478"/>
          <ac:spMkLst>
            <pc:docMk/>
            <pc:sldMk cId="3591738817" sldId="262"/>
            <ac:spMk id="10" creationId="{0DE7FB8A-3C5E-904D-B7A9-2833F10F4CD9}"/>
          </ac:spMkLst>
        </pc:spChg>
        <pc:spChg chg="mod">
          <ac:chgData name="Santi, Kristi L" userId="089f81af-671c-46ef-a589-77dc84a45898" providerId="ADAL" clId="{D209A3EC-723B-6E4D-AF09-C4DC50BA4C04}" dt="2023-08-23T19:30:21.827" v="695" actId="242"/>
          <ac:spMkLst>
            <pc:docMk/>
            <pc:sldMk cId="3591738817" sldId="262"/>
            <ac:spMk id="11" creationId="{88E106C9-59C5-6142-8241-0B8CD3A13C00}"/>
          </ac:spMkLst>
        </pc:spChg>
        <pc:picChg chg="add del mod">
          <ac:chgData name="Santi, Kristi L" userId="089f81af-671c-46ef-a589-77dc84a45898" providerId="ADAL" clId="{D209A3EC-723B-6E4D-AF09-C4DC50BA4C04}" dt="2023-08-23T19:44:48.163" v="1397"/>
          <ac:picMkLst>
            <pc:docMk/>
            <pc:sldMk cId="3591738817" sldId="262"/>
            <ac:picMk id="5" creationId="{1BB6BB34-6E4C-2946-6CF0-0BE5891543BB}"/>
          </ac:picMkLst>
        </pc:picChg>
        <pc:picChg chg="add del mod">
          <ac:chgData name="Santi, Kristi L" userId="089f81af-671c-46ef-a589-77dc84a45898" providerId="ADAL" clId="{D209A3EC-723B-6E4D-AF09-C4DC50BA4C04}" dt="2023-08-23T19:50:26.762" v="1402"/>
          <ac:picMkLst>
            <pc:docMk/>
            <pc:sldMk cId="3591738817" sldId="262"/>
            <ac:picMk id="9" creationId="{5B5E4DAB-874A-CF47-10B2-9936C55A60D8}"/>
          </ac:picMkLst>
        </pc:picChg>
        <pc:picChg chg="add del">
          <ac:chgData name="Santi, Kristi L" userId="089f81af-671c-46ef-a589-77dc84a45898" providerId="ADAL" clId="{D209A3EC-723B-6E4D-AF09-C4DC50BA4C04}" dt="2023-08-23T19:29:53.759" v="638" actId="478"/>
          <ac:picMkLst>
            <pc:docMk/>
            <pc:sldMk cId="3591738817" sldId="262"/>
            <ac:picMk id="12" creationId="{39956B12-48AE-5E44-93D0-9D1EE52D2F2E}"/>
          </ac:picMkLst>
        </pc:picChg>
        <pc:picChg chg="add mod">
          <ac:chgData name="Santi, Kristi L" userId="089f81af-671c-46ef-a589-77dc84a45898" providerId="ADAL" clId="{D209A3EC-723B-6E4D-AF09-C4DC50BA4C04}" dt="2023-08-23T20:18:41.254" v="1404"/>
          <ac:picMkLst>
            <pc:docMk/>
            <pc:sldMk cId="3591738817" sldId="262"/>
            <ac:picMk id="16" creationId="{2F0AC110-E6EA-2DFB-AD7D-4901445767A7}"/>
          </ac:picMkLst>
        </pc:picChg>
      </pc:sldChg>
      <pc:sldChg chg="addSp delSp modSp mod modTransition modAnim">
        <pc:chgData name="Santi, Kristi L" userId="089f81af-671c-46ef-a589-77dc84a45898" providerId="ADAL" clId="{D209A3EC-723B-6E4D-AF09-C4DC50BA4C04}" dt="2023-08-23T20:18:41.254" v="1404"/>
        <pc:sldMkLst>
          <pc:docMk/>
          <pc:sldMk cId="2030097207" sldId="265"/>
        </pc:sldMkLst>
        <pc:picChg chg="add mod">
          <ac:chgData name="Santi, Kristi L" userId="089f81af-671c-46ef-a589-77dc84a45898" providerId="ADAL" clId="{D209A3EC-723B-6E4D-AF09-C4DC50BA4C04}" dt="2023-08-23T18:58:09.451" v="6" actId="1076"/>
          <ac:picMkLst>
            <pc:docMk/>
            <pc:sldMk cId="2030097207" sldId="265"/>
            <ac:picMk id="3" creationId="{79EBC0F7-4574-DEC6-324F-F38FC4C8112B}"/>
          </ac:picMkLst>
        </pc:picChg>
        <pc:picChg chg="add del mod">
          <ac:chgData name="Santi, Kristi L" userId="089f81af-671c-46ef-a589-77dc84a45898" providerId="ADAL" clId="{D209A3EC-723B-6E4D-AF09-C4DC50BA4C04}" dt="2023-08-23T19:50:26.762" v="1402"/>
          <ac:picMkLst>
            <pc:docMk/>
            <pc:sldMk cId="2030097207" sldId="265"/>
            <ac:picMk id="6" creationId="{0D5F5580-ADE9-6C91-55FB-2F7D591675F0}"/>
          </ac:picMkLst>
        </pc:picChg>
        <pc:picChg chg="add mod">
          <ac:chgData name="Santi, Kristi L" userId="089f81af-671c-46ef-a589-77dc84a45898" providerId="ADAL" clId="{D209A3EC-723B-6E4D-AF09-C4DC50BA4C04}" dt="2023-08-23T20:18:41.254" v="1404"/>
          <ac:picMkLst>
            <pc:docMk/>
            <pc:sldMk cId="2030097207" sldId="265"/>
            <ac:picMk id="10" creationId="{4E7C7802-1A64-4589-82EC-E3B3DCA8A42D}"/>
          </ac:picMkLst>
        </pc:picChg>
        <pc:picChg chg="del">
          <ac:chgData name="Santi, Kristi L" userId="089f81af-671c-46ef-a589-77dc84a45898" providerId="ADAL" clId="{D209A3EC-723B-6E4D-AF09-C4DC50BA4C04}" dt="2023-08-23T18:57:57.073" v="3" actId="478"/>
          <ac:picMkLst>
            <pc:docMk/>
            <pc:sldMk cId="2030097207" sldId="265"/>
            <ac:picMk id="12" creationId="{39956B12-48AE-5E44-93D0-9D1EE52D2F2E}"/>
          </ac:picMkLst>
        </pc:picChg>
      </pc:sldChg>
      <pc:sldChg chg="addSp delSp modSp add modTransition modAnim">
        <pc:chgData name="Santi, Kristi L" userId="089f81af-671c-46ef-a589-77dc84a45898" providerId="ADAL" clId="{D209A3EC-723B-6E4D-AF09-C4DC50BA4C04}" dt="2023-08-23T20:18:41.254" v="1404"/>
        <pc:sldMkLst>
          <pc:docMk/>
          <pc:sldMk cId="2376356073" sldId="266"/>
        </pc:sldMkLst>
        <pc:picChg chg="add del mod">
          <ac:chgData name="Santi, Kristi L" userId="089f81af-671c-46ef-a589-77dc84a45898" providerId="ADAL" clId="{D209A3EC-723B-6E4D-AF09-C4DC50BA4C04}" dt="2023-08-23T19:44:48.163" v="1397"/>
          <ac:picMkLst>
            <pc:docMk/>
            <pc:sldMk cId="2376356073" sldId="266"/>
            <ac:picMk id="3" creationId="{CBDD5C05-E1DA-091B-815C-21C2A4062E34}"/>
          </ac:picMkLst>
        </pc:picChg>
        <pc:picChg chg="add del mod">
          <ac:chgData name="Santi, Kristi L" userId="089f81af-671c-46ef-a589-77dc84a45898" providerId="ADAL" clId="{D209A3EC-723B-6E4D-AF09-C4DC50BA4C04}" dt="2023-08-23T19:50:26.762" v="1402"/>
          <ac:picMkLst>
            <pc:docMk/>
            <pc:sldMk cId="2376356073" sldId="266"/>
            <ac:picMk id="6" creationId="{6E981371-1AE5-CBBE-0AEE-9180F40BCE3B}"/>
          </ac:picMkLst>
        </pc:picChg>
        <pc:picChg chg="add mod">
          <ac:chgData name="Santi, Kristi L" userId="089f81af-671c-46ef-a589-77dc84a45898" providerId="ADAL" clId="{D209A3EC-723B-6E4D-AF09-C4DC50BA4C04}" dt="2023-08-23T20:18:41.254" v="1404"/>
          <ac:picMkLst>
            <pc:docMk/>
            <pc:sldMk cId="2376356073" sldId="266"/>
            <ac:picMk id="13" creationId="{C89FACAD-BE5C-BE13-FCC2-EBA2AE09143B}"/>
          </ac:picMkLst>
        </pc:picChg>
      </pc:sldChg>
      <pc:sldChg chg="addSp delSp modSp add mod modTransition modAnim">
        <pc:chgData name="Santi, Kristi L" userId="089f81af-671c-46ef-a589-77dc84a45898" providerId="ADAL" clId="{D209A3EC-723B-6E4D-AF09-C4DC50BA4C04}" dt="2023-08-23T20:18:41.254" v="1404"/>
        <pc:sldMkLst>
          <pc:docMk/>
          <pc:sldMk cId="2897109978" sldId="4429"/>
        </pc:sldMkLst>
        <pc:spChg chg="add mod">
          <ac:chgData name="Santi, Kristi L" userId="089f81af-671c-46ef-a589-77dc84a45898" providerId="ADAL" clId="{D209A3EC-723B-6E4D-AF09-C4DC50BA4C04}" dt="2023-08-23T19:32:25.239" v="747" actId="404"/>
          <ac:spMkLst>
            <pc:docMk/>
            <pc:sldMk cId="2897109978" sldId="4429"/>
            <ac:spMk id="9" creationId="{89D74D83-D933-12A9-03FB-DF6D8686D07B}"/>
          </ac:spMkLst>
        </pc:spChg>
        <pc:spChg chg="mod">
          <ac:chgData name="Santi, Kristi L" userId="089f81af-671c-46ef-a589-77dc84a45898" providerId="ADAL" clId="{D209A3EC-723B-6E4D-AF09-C4DC50BA4C04}" dt="2023-08-23T19:31:08.734" v="697" actId="21"/>
          <ac:spMkLst>
            <pc:docMk/>
            <pc:sldMk cId="2897109978" sldId="4429"/>
            <ac:spMk id="19" creationId="{4616BB44-1449-0546-AA98-DF6519BC9145}"/>
          </ac:spMkLst>
        </pc:spChg>
        <pc:spChg chg="mod">
          <ac:chgData name="Santi, Kristi L" userId="089f81af-671c-46ef-a589-77dc84a45898" providerId="ADAL" clId="{D209A3EC-723B-6E4D-AF09-C4DC50BA4C04}" dt="2023-08-23T19:33:21.411" v="749" actId="20577"/>
          <ac:spMkLst>
            <pc:docMk/>
            <pc:sldMk cId="2897109978" sldId="4429"/>
            <ac:spMk id="23" creationId="{B0F4F4A2-3D01-5849-AAD1-37840E776001}"/>
          </ac:spMkLst>
        </pc:spChg>
        <pc:picChg chg="add del mod">
          <ac:chgData name="Santi, Kristi L" userId="089f81af-671c-46ef-a589-77dc84a45898" providerId="ADAL" clId="{D209A3EC-723B-6E4D-AF09-C4DC50BA4C04}" dt="2023-08-23T19:44:48.163" v="1397"/>
          <ac:picMkLst>
            <pc:docMk/>
            <pc:sldMk cId="2897109978" sldId="4429"/>
            <ac:picMk id="11" creationId="{BB556E7D-6F21-9335-7999-4180D7A61194}"/>
          </ac:picMkLst>
        </pc:picChg>
        <pc:picChg chg="add del mod">
          <ac:chgData name="Santi, Kristi L" userId="089f81af-671c-46ef-a589-77dc84a45898" providerId="ADAL" clId="{D209A3EC-723B-6E4D-AF09-C4DC50BA4C04}" dt="2023-08-23T19:50:26.762" v="1402"/>
          <ac:picMkLst>
            <pc:docMk/>
            <pc:sldMk cId="2897109978" sldId="4429"/>
            <ac:picMk id="15" creationId="{C7B83FDF-6440-27C6-0286-E0A927F640FD}"/>
          </ac:picMkLst>
        </pc:picChg>
        <pc:picChg chg="add mod">
          <ac:chgData name="Santi, Kristi L" userId="089f81af-671c-46ef-a589-77dc84a45898" providerId="ADAL" clId="{D209A3EC-723B-6E4D-AF09-C4DC50BA4C04}" dt="2023-08-23T20:18:41.254" v="1404"/>
          <ac:picMkLst>
            <pc:docMk/>
            <pc:sldMk cId="2897109978" sldId="4429"/>
            <ac:picMk id="21" creationId="{92ACA549-BB73-6DDD-3B2D-79B6C5AB155A}"/>
          </ac:picMkLst>
        </pc:picChg>
      </pc:sldChg>
      <pc:sldChg chg="addSp delSp modSp add mod ord modTransition">
        <pc:chgData name="Santi, Kristi L" userId="089f81af-671c-46ef-a589-77dc84a45898" providerId="ADAL" clId="{D209A3EC-723B-6E4D-AF09-C4DC50BA4C04}" dt="2023-08-23T20:18:41.254" v="1404"/>
        <pc:sldMkLst>
          <pc:docMk/>
          <pc:sldMk cId="1850033446" sldId="4430"/>
        </pc:sldMkLst>
        <pc:spChg chg="del mod">
          <ac:chgData name="Santi, Kristi L" userId="089f81af-671c-46ef-a589-77dc84a45898" providerId="ADAL" clId="{D209A3EC-723B-6E4D-AF09-C4DC50BA4C04}" dt="2023-08-23T19:37:42.008" v="842" actId="478"/>
          <ac:spMkLst>
            <pc:docMk/>
            <pc:sldMk cId="1850033446" sldId="4430"/>
            <ac:spMk id="3" creationId="{021027FB-510D-418E-BF9B-6332CA8F0B2E}"/>
          </ac:spMkLst>
        </pc:spChg>
        <pc:spChg chg="mod">
          <ac:chgData name="Santi, Kristi L" userId="089f81af-671c-46ef-a589-77dc84a45898" providerId="ADAL" clId="{D209A3EC-723B-6E4D-AF09-C4DC50BA4C04}" dt="2023-08-23T19:40:55.128" v="1395" actId="20577"/>
          <ac:spMkLst>
            <pc:docMk/>
            <pc:sldMk cId="1850033446" sldId="4430"/>
            <ac:spMk id="4" creationId="{4159B81B-8804-1A42-8511-E7D59D6832B4}"/>
          </ac:spMkLst>
        </pc:spChg>
        <pc:spChg chg="del">
          <ac:chgData name="Santi, Kristi L" userId="089f81af-671c-46ef-a589-77dc84a45898" providerId="ADAL" clId="{D209A3EC-723B-6E4D-AF09-C4DC50BA4C04}" dt="2023-08-23T19:34:25.999" v="785" actId="478"/>
          <ac:spMkLst>
            <pc:docMk/>
            <pc:sldMk cId="1850033446" sldId="4430"/>
            <ac:spMk id="9" creationId="{89D74D83-D933-12A9-03FB-DF6D8686D07B}"/>
          </ac:spMkLst>
        </pc:spChg>
        <pc:spChg chg="add del mod">
          <ac:chgData name="Santi, Kristi L" userId="089f81af-671c-46ef-a589-77dc84a45898" providerId="ADAL" clId="{D209A3EC-723B-6E4D-AF09-C4DC50BA4C04}" dt="2023-08-23T19:34:10.511" v="763" actId="478"/>
          <ac:spMkLst>
            <pc:docMk/>
            <pc:sldMk cId="1850033446" sldId="4430"/>
            <ac:spMk id="11" creationId="{3D40F85A-7981-ADE6-2A4F-8981A10147EE}"/>
          </ac:spMkLst>
        </pc:spChg>
        <pc:spChg chg="del">
          <ac:chgData name="Santi, Kristi L" userId="089f81af-671c-46ef-a589-77dc84a45898" providerId="ADAL" clId="{D209A3EC-723B-6E4D-AF09-C4DC50BA4C04}" dt="2023-08-23T19:33:51.063" v="751" actId="478"/>
          <ac:spMkLst>
            <pc:docMk/>
            <pc:sldMk cId="1850033446" sldId="4430"/>
            <ac:spMk id="18" creationId="{77ED19E1-D938-F44C-BB64-DE7166562E35}"/>
          </ac:spMkLst>
        </pc:spChg>
        <pc:spChg chg="del mod">
          <ac:chgData name="Santi, Kristi L" userId="089f81af-671c-46ef-a589-77dc84a45898" providerId="ADAL" clId="{D209A3EC-723B-6E4D-AF09-C4DC50BA4C04}" dt="2023-08-23T19:37:42.348" v="844"/>
          <ac:spMkLst>
            <pc:docMk/>
            <pc:sldMk cId="1850033446" sldId="4430"/>
            <ac:spMk id="19" creationId="{4616BB44-1449-0546-AA98-DF6519BC9145}"/>
          </ac:spMkLst>
        </pc:spChg>
        <pc:spChg chg="del">
          <ac:chgData name="Santi, Kristi L" userId="089f81af-671c-46ef-a589-77dc84a45898" providerId="ADAL" clId="{D209A3EC-723B-6E4D-AF09-C4DC50BA4C04}" dt="2023-08-23T19:34:12.817" v="764" actId="478"/>
          <ac:spMkLst>
            <pc:docMk/>
            <pc:sldMk cId="1850033446" sldId="4430"/>
            <ac:spMk id="23" creationId="{B0F4F4A2-3D01-5849-AAD1-37840E776001}"/>
          </ac:spMkLst>
        </pc:spChg>
        <pc:picChg chg="del">
          <ac:chgData name="Santi, Kristi L" userId="089f81af-671c-46ef-a589-77dc84a45898" providerId="ADAL" clId="{D209A3EC-723B-6E4D-AF09-C4DC50BA4C04}" dt="2023-08-23T19:34:07.054" v="762" actId="478"/>
          <ac:picMkLst>
            <pc:docMk/>
            <pc:sldMk cId="1850033446" sldId="4430"/>
            <ac:picMk id="12" creationId="{45D92DA6-0D7F-4B74-8245-1BB937532E85}"/>
          </ac:picMkLst>
        </pc:picChg>
        <pc:picChg chg="add del mod">
          <ac:chgData name="Santi, Kristi L" userId="089f81af-671c-46ef-a589-77dc84a45898" providerId="ADAL" clId="{D209A3EC-723B-6E4D-AF09-C4DC50BA4C04}" dt="2023-08-23T19:37:18.553" v="813" actId="478"/>
          <ac:picMkLst>
            <pc:docMk/>
            <pc:sldMk cId="1850033446" sldId="4430"/>
            <ac:picMk id="15" creationId="{A173934C-9537-FCCB-66AE-587646A3FA7F}"/>
          </ac:picMkLst>
        </pc:picChg>
        <pc:picChg chg="mod">
          <ac:chgData name="Santi, Kristi L" userId="089f81af-671c-46ef-a589-77dc84a45898" providerId="ADAL" clId="{D209A3EC-723B-6E4D-AF09-C4DC50BA4C04}" dt="2023-08-23T19:39:52.674" v="1385" actId="1076"/>
          <ac:picMkLst>
            <pc:docMk/>
            <pc:sldMk cId="1850033446" sldId="4430"/>
            <ac:picMk id="17" creationId="{28F0E962-523F-504C-B9EF-17F18D4670E3}"/>
          </ac:picMkLst>
        </pc:picChg>
        <pc:picChg chg="del mod">
          <ac:chgData name="Santi, Kristi L" userId="089f81af-671c-46ef-a589-77dc84a45898" providerId="ADAL" clId="{D209A3EC-723B-6E4D-AF09-C4DC50BA4C04}" dt="2023-08-23T19:37:22.838" v="815" actId="478"/>
          <ac:picMkLst>
            <pc:docMk/>
            <pc:sldMk cId="1850033446" sldId="4430"/>
            <ac:picMk id="22" creationId="{4A590D9E-6545-9E4B-AF9E-7F2E3E3EA41C}"/>
          </ac:picMkLst>
        </pc:picChg>
        <pc:picChg chg="add mod">
          <ac:chgData name="Santi, Kristi L" userId="089f81af-671c-46ef-a589-77dc84a45898" providerId="ADAL" clId="{D209A3EC-723B-6E4D-AF09-C4DC50BA4C04}" dt="2023-08-23T20:18:41.254" v="1404"/>
          <ac:picMkLst>
            <pc:docMk/>
            <pc:sldMk cId="1850033446" sldId="4430"/>
            <ac:picMk id="25" creationId="{3369D5A0-B97B-BE07-6205-A9EEF46FFA64}"/>
          </ac:picMkLst>
        </pc:picChg>
        <pc:cxnChg chg="del">
          <ac:chgData name="Santi, Kristi L" userId="089f81af-671c-46ef-a589-77dc84a45898" providerId="ADAL" clId="{D209A3EC-723B-6E4D-AF09-C4DC50BA4C04}" dt="2023-08-23T19:34:13.822" v="765" actId="478"/>
          <ac:cxnSpMkLst>
            <pc:docMk/>
            <pc:sldMk cId="1850033446" sldId="4430"/>
            <ac:cxnSpMk id="7" creationId="{C7493B09-94CE-4DA7-99CE-A6AC736DCA86}"/>
          </ac:cxnSpMkLst>
        </pc:cxnChg>
        <pc:cxnChg chg="add del mod">
          <ac:chgData name="Santi, Kristi L" userId="089f81af-671c-46ef-a589-77dc84a45898" providerId="ADAL" clId="{D209A3EC-723B-6E4D-AF09-C4DC50BA4C04}" dt="2023-08-23T19:37:21.318" v="814" actId="478"/>
          <ac:cxnSpMkLst>
            <pc:docMk/>
            <pc:sldMk cId="1850033446" sldId="4430"/>
            <ac:cxnSpMk id="20" creationId="{8F489C52-80FE-66FA-D853-AF28E584BCC4}"/>
          </ac:cxnSpMkLst>
        </pc:cxnChg>
      </pc:sldChg>
      <pc:sldChg chg="addSp delSp modSp add mod ord modTransition modAnim">
        <pc:chgData name="Santi, Kristi L" userId="089f81af-671c-46ef-a589-77dc84a45898" providerId="ADAL" clId="{D209A3EC-723B-6E4D-AF09-C4DC50BA4C04}" dt="2023-08-23T20:18:41.254" v="1404"/>
        <pc:sldMkLst>
          <pc:docMk/>
          <pc:sldMk cId="3002265638" sldId="4431"/>
        </pc:sldMkLst>
        <pc:spChg chg="mod">
          <ac:chgData name="Santi, Kristi L" userId="089f81af-671c-46ef-a589-77dc84a45898" providerId="ADAL" clId="{D209A3EC-723B-6E4D-AF09-C4DC50BA4C04}" dt="2023-08-23T19:37:09.440" v="812" actId="1076"/>
          <ac:spMkLst>
            <pc:docMk/>
            <pc:sldMk cId="3002265638" sldId="4431"/>
            <ac:spMk id="19" creationId="{4616BB44-1449-0546-AA98-DF6519BC9145}"/>
          </ac:spMkLst>
        </pc:spChg>
        <pc:picChg chg="add del mod">
          <ac:chgData name="Santi, Kristi L" userId="089f81af-671c-46ef-a589-77dc84a45898" providerId="ADAL" clId="{D209A3EC-723B-6E4D-AF09-C4DC50BA4C04}" dt="2023-08-23T19:44:48.163" v="1397"/>
          <ac:picMkLst>
            <pc:docMk/>
            <pc:sldMk cId="3002265638" sldId="4431"/>
            <ac:picMk id="9" creationId="{39E83455-B08A-B77F-4AFB-0133BEC40421}"/>
          </ac:picMkLst>
        </pc:picChg>
        <pc:picChg chg="add del mod">
          <ac:chgData name="Santi, Kristi L" userId="089f81af-671c-46ef-a589-77dc84a45898" providerId="ADAL" clId="{D209A3EC-723B-6E4D-AF09-C4DC50BA4C04}" dt="2023-08-23T19:47:56.960" v="1400"/>
          <ac:picMkLst>
            <pc:docMk/>
            <pc:sldMk cId="3002265638" sldId="4431"/>
            <ac:picMk id="12" creationId="{6DF371CC-91CB-B61C-B5FC-E0218C6DAC43}"/>
          </ac:picMkLst>
        </pc:picChg>
        <pc:picChg chg="mod">
          <ac:chgData name="Santi, Kristi L" userId="089f81af-671c-46ef-a589-77dc84a45898" providerId="ADAL" clId="{D209A3EC-723B-6E4D-AF09-C4DC50BA4C04}" dt="2023-08-23T19:37:02.205" v="811" actId="1076"/>
          <ac:picMkLst>
            <pc:docMk/>
            <pc:sldMk cId="3002265638" sldId="4431"/>
            <ac:picMk id="15" creationId="{A173934C-9537-FCCB-66AE-587646A3FA7F}"/>
          </ac:picMkLst>
        </pc:picChg>
        <pc:picChg chg="mod">
          <ac:chgData name="Santi, Kristi L" userId="089f81af-671c-46ef-a589-77dc84a45898" providerId="ADAL" clId="{D209A3EC-723B-6E4D-AF09-C4DC50BA4C04}" dt="2023-08-23T19:57:18.403" v="1403" actId="1076"/>
          <ac:picMkLst>
            <pc:docMk/>
            <pc:sldMk cId="3002265638" sldId="4431"/>
            <ac:picMk id="17" creationId="{28F0E962-523F-504C-B9EF-17F18D4670E3}"/>
          </ac:picMkLst>
        </pc:picChg>
        <pc:picChg chg="add del mod">
          <ac:chgData name="Santi, Kristi L" userId="089f81af-671c-46ef-a589-77dc84a45898" providerId="ADAL" clId="{D209A3EC-723B-6E4D-AF09-C4DC50BA4C04}" dt="2023-08-23T19:50:26.762" v="1402"/>
          <ac:picMkLst>
            <pc:docMk/>
            <pc:sldMk cId="3002265638" sldId="4431"/>
            <ac:picMk id="18" creationId="{76FBA1E1-8603-DD0E-4082-25E654B2E769}"/>
          </ac:picMkLst>
        </pc:picChg>
        <pc:picChg chg="add mod">
          <ac:chgData name="Santi, Kristi L" userId="089f81af-671c-46ef-a589-77dc84a45898" providerId="ADAL" clId="{D209A3EC-723B-6E4D-AF09-C4DC50BA4C04}" dt="2023-08-23T20:18:41.254" v="1404"/>
          <ac:picMkLst>
            <pc:docMk/>
            <pc:sldMk cId="3002265638" sldId="4431"/>
            <ac:picMk id="24" creationId="{432BC06D-55E7-ADBE-DA57-7523946582F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27251-9A93-42EF-A9D7-69757FB094A7}" type="doc">
      <dgm:prSet loTypeId="urn:microsoft.com/office/officeart/2005/8/layout/cycle8" loCatId="cycle" qsTypeId="urn:microsoft.com/office/officeart/2005/8/quickstyle/3d3" qsCatId="3D" csTypeId="urn:microsoft.com/office/officeart/2005/8/colors/accent0_3" csCatId="mainScheme" phldr="1"/>
      <dgm:spPr/>
    </dgm:pt>
    <dgm:pt modelId="{913606A2-E6C5-4B63-A639-9F3DEB90CF69}">
      <dgm:prSet phldrT="[Text]" custT="1"/>
      <dgm:spPr/>
      <dgm:t>
        <a:bodyPr/>
        <a:lstStyle/>
        <a:p>
          <a:r>
            <a:rPr lang="en-US" sz="1800"/>
            <a:t>Work is Problem Specific and User-Centered</a:t>
          </a:r>
        </a:p>
      </dgm:t>
    </dgm:pt>
    <dgm:pt modelId="{25AF86A2-EF01-4A37-81FE-9B415994B488}" type="parTrans" cxnId="{CDE5656A-357C-4F4B-848E-CB246081F011}">
      <dgm:prSet/>
      <dgm:spPr/>
      <dgm:t>
        <a:bodyPr/>
        <a:lstStyle/>
        <a:p>
          <a:endParaRPr lang="en-US" sz="2400"/>
        </a:p>
      </dgm:t>
    </dgm:pt>
    <dgm:pt modelId="{77ED4668-7EC1-49F4-8503-D6BB2822961D}" type="sibTrans" cxnId="{CDE5656A-357C-4F4B-848E-CB246081F011}">
      <dgm:prSet/>
      <dgm:spPr/>
      <dgm:t>
        <a:bodyPr/>
        <a:lstStyle/>
        <a:p>
          <a:endParaRPr lang="en-US" sz="2400"/>
        </a:p>
      </dgm:t>
    </dgm:pt>
    <dgm:pt modelId="{C641DAEC-FB58-4977-8D6D-6463C4FC9945}">
      <dgm:prSet phldrT="[Text]" custT="1"/>
      <dgm:spPr/>
      <dgm:t>
        <a:bodyPr/>
        <a:lstStyle/>
        <a:p>
          <a:r>
            <a:rPr lang="en-US" sz="1800"/>
            <a:t>Focus on Variation in Performance</a:t>
          </a:r>
        </a:p>
      </dgm:t>
    </dgm:pt>
    <dgm:pt modelId="{BEA79006-C3D9-48A3-AF3B-F508EA838DAA}" type="parTrans" cxnId="{8D0153E7-C1C9-4334-9DC0-3A68313EB7A2}">
      <dgm:prSet/>
      <dgm:spPr/>
      <dgm:t>
        <a:bodyPr/>
        <a:lstStyle/>
        <a:p>
          <a:endParaRPr lang="en-US" sz="2400"/>
        </a:p>
      </dgm:t>
    </dgm:pt>
    <dgm:pt modelId="{352F3299-D06E-4EFB-990F-E8DD7C50A45C}" type="sibTrans" cxnId="{8D0153E7-C1C9-4334-9DC0-3A68313EB7A2}">
      <dgm:prSet/>
      <dgm:spPr/>
      <dgm:t>
        <a:bodyPr/>
        <a:lstStyle/>
        <a:p>
          <a:endParaRPr lang="en-US" sz="2400"/>
        </a:p>
      </dgm:t>
    </dgm:pt>
    <dgm:pt modelId="{9B2476EC-AB74-4382-AEC3-42C7B15C058B}">
      <dgm:prSet phldrT="[Text]" custT="1"/>
      <dgm:spPr/>
      <dgm:t>
        <a:bodyPr/>
        <a:lstStyle/>
        <a:p>
          <a:r>
            <a:rPr lang="en-US" sz="1800"/>
            <a:t>Adopt a Systems Perspective</a:t>
          </a:r>
        </a:p>
      </dgm:t>
    </dgm:pt>
    <dgm:pt modelId="{D415ABB3-F0FF-46CB-AC20-9C5A9D7EB22A}" type="parTrans" cxnId="{989CE4E5-98AA-454C-802A-6AC43EA75E39}">
      <dgm:prSet/>
      <dgm:spPr/>
      <dgm:t>
        <a:bodyPr/>
        <a:lstStyle/>
        <a:p>
          <a:endParaRPr lang="en-US" sz="2400"/>
        </a:p>
      </dgm:t>
    </dgm:pt>
    <dgm:pt modelId="{E4F3B93C-356C-432C-8223-0F163D836015}" type="sibTrans" cxnId="{989CE4E5-98AA-454C-802A-6AC43EA75E39}">
      <dgm:prSet/>
      <dgm:spPr/>
      <dgm:t>
        <a:bodyPr/>
        <a:lstStyle/>
        <a:p>
          <a:endParaRPr lang="en-US" sz="2400"/>
        </a:p>
      </dgm:t>
    </dgm:pt>
    <dgm:pt modelId="{25AEC234-EC4A-4F79-9B92-1967B3D4A786}">
      <dgm:prSet phldrT="[Text]" custT="1"/>
      <dgm:spPr/>
      <dgm:t>
        <a:bodyPr/>
        <a:lstStyle/>
        <a:p>
          <a:r>
            <a:rPr lang="en-US" sz="1800"/>
            <a:t>Measures ARE Necessary to Improve at Scale</a:t>
          </a:r>
        </a:p>
      </dgm:t>
    </dgm:pt>
    <dgm:pt modelId="{468B27DD-A8D6-4D6F-B769-3B868B219B52}" type="parTrans" cxnId="{ED6554E8-32D6-417B-98C4-55106D74BF43}">
      <dgm:prSet/>
      <dgm:spPr/>
      <dgm:t>
        <a:bodyPr/>
        <a:lstStyle/>
        <a:p>
          <a:endParaRPr lang="en-US" sz="2400"/>
        </a:p>
      </dgm:t>
    </dgm:pt>
    <dgm:pt modelId="{EE8B39FA-C414-4E0E-97A3-C52EB970EA3D}" type="sibTrans" cxnId="{ED6554E8-32D6-417B-98C4-55106D74BF43}">
      <dgm:prSet/>
      <dgm:spPr/>
      <dgm:t>
        <a:bodyPr/>
        <a:lstStyle/>
        <a:p>
          <a:endParaRPr lang="en-US" sz="2400"/>
        </a:p>
      </dgm:t>
    </dgm:pt>
    <dgm:pt modelId="{48101AA3-9A2B-44A1-A67B-F8F4E38D214E}">
      <dgm:prSet phldrT="[Text]" custT="1"/>
      <dgm:spPr/>
      <dgm:t>
        <a:bodyPr/>
        <a:lstStyle/>
        <a:p>
          <a:r>
            <a:rPr lang="en-US" sz="1800"/>
            <a:t>Disciplined Inquiry Drives Improvement</a:t>
          </a:r>
        </a:p>
      </dgm:t>
    </dgm:pt>
    <dgm:pt modelId="{C7F49B0D-9816-4F14-9479-F676C9AE0663}" type="parTrans" cxnId="{1A645513-17DF-49CF-AC5E-C7C8D31A31F8}">
      <dgm:prSet/>
      <dgm:spPr/>
      <dgm:t>
        <a:bodyPr/>
        <a:lstStyle/>
        <a:p>
          <a:endParaRPr lang="en-US" sz="2400"/>
        </a:p>
      </dgm:t>
    </dgm:pt>
    <dgm:pt modelId="{56FA640B-070E-49DC-83E0-FB97679EC4BE}" type="sibTrans" cxnId="{1A645513-17DF-49CF-AC5E-C7C8D31A31F8}">
      <dgm:prSet/>
      <dgm:spPr/>
      <dgm:t>
        <a:bodyPr/>
        <a:lstStyle/>
        <a:p>
          <a:endParaRPr lang="en-US" sz="2400"/>
        </a:p>
      </dgm:t>
    </dgm:pt>
    <dgm:pt modelId="{F84D8651-719F-41E2-885B-907C5069F07C}">
      <dgm:prSet phldrT="[Text]" custT="1"/>
      <dgm:spPr/>
      <dgm:t>
        <a:bodyPr/>
        <a:lstStyle/>
        <a:p>
          <a:r>
            <a:rPr lang="en-US" sz="1800"/>
            <a:t>NICs can Accelerate Improvement</a:t>
          </a:r>
        </a:p>
      </dgm:t>
    </dgm:pt>
    <dgm:pt modelId="{5AAF371E-383D-46AD-8651-D06A7E639C34}" type="parTrans" cxnId="{24E40CF0-0E0D-4BBA-BB63-FED2F20AEBC0}">
      <dgm:prSet/>
      <dgm:spPr/>
      <dgm:t>
        <a:bodyPr/>
        <a:lstStyle/>
        <a:p>
          <a:endParaRPr lang="en-US" sz="2400"/>
        </a:p>
      </dgm:t>
    </dgm:pt>
    <dgm:pt modelId="{9A11A9ED-B937-4BD1-89F1-8A0D4DA5EDE9}" type="sibTrans" cxnId="{24E40CF0-0E0D-4BBA-BB63-FED2F20AEBC0}">
      <dgm:prSet/>
      <dgm:spPr/>
      <dgm:t>
        <a:bodyPr/>
        <a:lstStyle/>
        <a:p>
          <a:endParaRPr lang="en-US" sz="2400"/>
        </a:p>
      </dgm:t>
    </dgm:pt>
    <dgm:pt modelId="{4FFE54ED-D962-4D73-8285-F7A652F7E5C0}" type="pres">
      <dgm:prSet presAssocID="{42A27251-9A93-42EF-A9D7-69757FB094A7}" presName="compositeShape" presStyleCnt="0">
        <dgm:presLayoutVars>
          <dgm:chMax val="7"/>
          <dgm:dir/>
          <dgm:resizeHandles val="exact"/>
        </dgm:presLayoutVars>
      </dgm:prSet>
      <dgm:spPr/>
    </dgm:pt>
    <dgm:pt modelId="{FBE3F6DD-39EE-4A45-BFC9-CDF491109A04}" type="pres">
      <dgm:prSet presAssocID="{42A27251-9A93-42EF-A9D7-69757FB094A7}" presName="wedge1" presStyleLbl="node1" presStyleIdx="0" presStyleCnt="6"/>
      <dgm:spPr/>
    </dgm:pt>
    <dgm:pt modelId="{E12958BD-C8CE-4B04-905D-D10C95E9EAEF}" type="pres">
      <dgm:prSet presAssocID="{42A27251-9A93-42EF-A9D7-69757FB094A7}" presName="dummy1a" presStyleCnt="0"/>
      <dgm:spPr/>
    </dgm:pt>
    <dgm:pt modelId="{F205138D-3980-49CC-AD47-CB0DFA5BB7C2}" type="pres">
      <dgm:prSet presAssocID="{42A27251-9A93-42EF-A9D7-69757FB094A7}" presName="dummy1b" presStyleCnt="0"/>
      <dgm:spPr/>
    </dgm:pt>
    <dgm:pt modelId="{208B951F-DD82-40F8-BBF3-5BA80A0E360F}" type="pres">
      <dgm:prSet presAssocID="{42A27251-9A93-42EF-A9D7-69757FB094A7}" presName="wedge1Tx" presStyleLbl="node1" presStyleIdx="0" presStyleCnt="6">
        <dgm:presLayoutVars>
          <dgm:chMax val="0"/>
          <dgm:chPref val="0"/>
          <dgm:bulletEnabled val="1"/>
        </dgm:presLayoutVars>
      </dgm:prSet>
      <dgm:spPr/>
    </dgm:pt>
    <dgm:pt modelId="{6FC7C2FB-F331-41D9-A37A-5A12F474D816}" type="pres">
      <dgm:prSet presAssocID="{42A27251-9A93-42EF-A9D7-69757FB094A7}" presName="wedge2" presStyleLbl="node1" presStyleIdx="1" presStyleCnt="6"/>
      <dgm:spPr/>
    </dgm:pt>
    <dgm:pt modelId="{E9606F02-6363-424F-9E99-A5512392B29D}" type="pres">
      <dgm:prSet presAssocID="{42A27251-9A93-42EF-A9D7-69757FB094A7}" presName="dummy2a" presStyleCnt="0"/>
      <dgm:spPr/>
    </dgm:pt>
    <dgm:pt modelId="{C5D5E190-A9E8-43BA-82F8-5A2BA74C86E1}" type="pres">
      <dgm:prSet presAssocID="{42A27251-9A93-42EF-A9D7-69757FB094A7}" presName="dummy2b" presStyleCnt="0"/>
      <dgm:spPr/>
    </dgm:pt>
    <dgm:pt modelId="{624B1088-DA72-4E61-9631-C54C1B0D7C93}" type="pres">
      <dgm:prSet presAssocID="{42A27251-9A93-42EF-A9D7-69757FB094A7}" presName="wedge2Tx" presStyleLbl="node1" presStyleIdx="1" presStyleCnt="6">
        <dgm:presLayoutVars>
          <dgm:chMax val="0"/>
          <dgm:chPref val="0"/>
          <dgm:bulletEnabled val="1"/>
        </dgm:presLayoutVars>
      </dgm:prSet>
      <dgm:spPr/>
    </dgm:pt>
    <dgm:pt modelId="{554CD969-CE47-46EA-922A-A729E39F8B53}" type="pres">
      <dgm:prSet presAssocID="{42A27251-9A93-42EF-A9D7-69757FB094A7}" presName="wedge3" presStyleLbl="node1" presStyleIdx="2" presStyleCnt="6"/>
      <dgm:spPr/>
    </dgm:pt>
    <dgm:pt modelId="{FE7A887F-5444-4C4E-BA8A-5625C172BCF9}" type="pres">
      <dgm:prSet presAssocID="{42A27251-9A93-42EF-A9D7-69757FB094A7}" presName="dummy3a" presStyleCnt="0"/>
      <dgm:spPr/>
    </dgm:pt>
    <dgm:pt modelId="{BED15D9A-CF94-42D6-AE31-225F0D944583}" type="pres">
      <dgm:prSet presAssocID="{42A27251-9A93-42EF-A9D7-69757FB094A7}" presName="dummy3b" presStyleCnt="0"/>
      <dgm:spPr/>
    </dgm:pt>
    <dgm:pt modelId="{E1C819FE-E51E-4ABC-972A-60AC990989B7}" type="pres">
      <dgm:prSet presAssocID="{42A27251-9A93-42EF-A9D7-69757FB094A7}" presName="wedge3Tx" presStyleLbl="node1" presStyleIdx="2" presStyleCnt="6">
        <dgm:presLayoutVars>
          <dgm:chMax val="0"/>
          <dgm:chPref val="0"/>
          <dgm:bulletEnabled val="1"/>
        </dgm:presLayoutVars>
      </dgm:prSet>
      <dgm:spPr/>
    </dgm:pt>
    <dgm:pt modelId="{E74ABDFC-7997-4820-8D7E-418F0E9E9FE2}" type="pres">
      <dgm:prSet presAssocID="{42A27251-9A93-42EF-A9D7-69757FB094A7}" presName="wedge4" presStyleLbl="node1" presStyleIdx="3" presStyleCnt="6"/>
      <dgm:spPr/>
    </dgm:pt>
    <dgm:pt modelId="{2BD50842-CE0B-471B-9246-C135DA08B8EB}" type="pres">
      <dgm:prSet presAssocID="{42A27251-9A93-42EF-A9D7-69757FB094A7}" presName="dummy4a" presStyleCnt="0"/>
      <dgm:spPr/>
    </dgm:pt>
    <dgm:pt modelId="{7690BACF-53AA-4197-AA89-50F7AAA794B9}" type="pres">
      <dgm:prSet presAssocID="{42A27251-9A93-42EF-A9D7-69757FB094A7}" presName="dummy4b" presStyleCnt="0"/>
      <dgm:spPr/>
    </dgm:pt>
    <dgm:pt modelId="{4E1E3B5F-93FC-4067-9B16-1CABF60F3C40}" type="pres">
      <dgm:prSet presAssocID="{42A27251-9A93-42EF-A9D7-69757FB094A7}" presName="wedge4Tx" presStyleLbl="node1" presStyleIdx="3" presStyleCnt="6">
        <dgm:presLayoutVars>
          <dgm:chMax val="0"/>
          <dgm:chPref val="0"/>
          <dgm:bulletEnabled val="1"/>
        </dgm:presLayoutVars>
      </dgm:prSet>
      <dgm:spPr/>
    </dgm:pt>
    <dgm:pt modelId="{586055D4-8061-4D88-85E5-8AC5F6BCBC62}" type="pres">
      <dgm:prSet presAssocID="{42A27251-9A93-42EF-A9D7-69757FB094A7}" presName="wedge5" presStyleLbl="node1" presStyleIdx="4" presStyleCnt="6"/>
      <dgm:spPr/>
    </dgm:pt>
    <dgm:pt modelId="{0B017CE3-AFDE-4552-A83B-397032C9D9A1}" type="pres">
      <dgm:prSet presAssocID="{42A27251-9A93-42EF-A9D7-69757FB094A7}" presName="dummy5a" presStyleCnt="0"/>
      <dgm:spPr/>
    </dgm:pt>
    <dgm:pt modelId="{47D5F8E4-A976-460E-A6CC-07C6DCAB4B98}" type="pres">
      <dgm:prSet presAssocID="{42A27251-9A93-42EF-A9D7-69757FB094A7}" presName="dummy5b" presStyleCnt="0"/>
      <dgm:spPr/>
    </dgm:pt>
    <dgm:pt modelId="{2011079B-BCE1-4990-8A66-66EDEC34070A}" type="pres">
      <dgm:prSet presAssocID="{42A27251-9A93-42EF-A9D7-69757FB094A7}" presName="wedge5Tx" presStyleLbl="node1" presStyleIdx="4" presStyleCnt="6">
        <dgm:presLayoutVars>
          <dgm:chMax val="0"/>
          <dgm:chPref val="0"/>
          <dgm:bulletEnabled val="1"/>
        </dgm:presLayoutVars>
      </dgm:prSet>
      <dgm:spPr/>
    </dgm:pt>
    <dgm:pt modelId="{33793597-34F1-4E16-806A-925B9EBE7C0E}" type="pres">
      <dgm:prSet presAssocID="{42A27251-9A93-42EF-A9D7-69757FB094A7}" presName="wedge6" presStyleLbl="node1" presStyleIdx="5" presStyleCnt="6"/>
      <dgm:spPr/>
    </dgm:pt>
    <dgm:pt modelId="{8B5FE484-CA5E-4852-84B2-807A640BEF35}" type="pres">
      <dgm:prSet presAssocID="{42A27251-9A93-42EF-A9D7-69757FB094A7}" presName="dummy6a" presStyleCnt="0"/>
      <dgm:spPr/>
    </dgm:pt>
    <dgm:pt modelId="{E9B291ED-5901-4806-9D94-1BB19FE9E780}" type="pres">
      <dgm:prSet presAssocID="{42A27251-9A93-42EF-A9D7-69757FB094A7}" presName="dummy6b" presStyleCnt="0"/>
      <dgm:spPr/>
    </dgm:pt>
    <dgm:pt modelId="{16A569D9-F8B4-4B71-9608-90DEC591DF51}" type="pres">
      <dgm:prSet presAssocID="{42A27251-9A93-42EF-A9D7-69757FB094A7}" presName="wedge6Tx" presStyleLbl="node1" presStyleIdx="5" presStyleCnt="6">
        <dgm:presLayoutVars>
          <dgm:chMax val="0"/>
          <dgm:chPref val="0"/>
          <dgm:bulletEnabled val="1"/>
        </dgm:presLayoutVars>
      </dgm:prSet>
      <dgm:spPr/>
    </dgm:pt>
    <dgm:pt modelId="{4612CE0E-9CED-47C9-B622-EF0CB96C6A0E}" type="pres">
      <dgm:prSet presAssocID="{77ED4668-7EC1-49F4-8503-D6BB2822961D}" presName="arrowWedge1" presStyleLbl="fgSibTrans2D1" presStyleIdx="0" presStyleCnt="6"/>
      <dgm:spPr/>
    </dgm:pt>
    <dgm:pt modelId="{DBC35E2C-D83E-4BDF-9E98-C41162F2848E}" type="pres">
      <dgm:prSet presAssocID="{352F3299-D06E-4EFB-990F-E8DD7C50A45C}" presName="arrowWedge2" presStyleLbl="fgSibTrans2D1" presStyleIdx="1" presStyleCnt="6"/>
      <dgm:spPr/>
    </dgm:pt>
    <dgm:pt modelId="{F6BDB432-CA10-48A1-B130-3617F74D8C1D}" type="pres">
      <dgm:prSet presAssocID="{E4F3B93C-356C-432C-8223-0F163D836015}" presName="arrowWedge3" presStyleLbl="fgSibTrans2D1" presStyleIdx="2" presStyleCnt="6"/>
      <dgm:spPr/>
    </dgm:pt>
    <dgm:pt modelId="{E4D24910-AEC3-483C-90C5-1E3FB9EA871D}" type="pres">
      <dgm:prSet presAssocID="{EE8B39FA-C414-4E0E-97A3-C52EB970EA3D}" presName="arrowWedge4" presStyleLbl="fgSibTrans2D1" presStyleIdx="3" presStyleCnt="6"/>
      <dgm:spPr/>
    </dgm:pt>
    <dgm:pt modelId="{549175AE-A647-4926-8AB1-1B3F5429A430}" type="pres">
      <dgm:prSet presAssocID="{56FA640B-070E-49DC-83E0-FB97679EC4BE}" presName="arrowWedge5" presStyleLbl="fgSibTrans2D1" presStyleIdx="4" presStyleCnt="6" custScaleX="101400"/>
      <dgm:spPr/>
    </dgm:pt>
    <dgm:pt modelId="{AD0D7DF7-E9DD-45C9-8FAD-47F4240DE483}" type="pres">
      <dgm:prSet presAssocID="{9A11A9ED-B937-4BD1-89F1-8A0D4DA5EDE9}" presName="arrowWedge6" presStyleLbl="fgSibTrans2D1" presStyleIdx="5" presStyleCnt="6"/>
      <dgm:spPr/>
    </dgm:pt>
  </dgm:ptLst>
  <dgm:cxnLst>
    <dgm:cxn modelId="{1A645513-17DF-49CF-AC5E-C7C8D31A31F8}" srcId="{42A27251-9A93-42EF-A9D7-69757FB094A7}" destId="{48101AA3-9A2B-44A1-A67B-F8F4E38D214E}" srcOrd="4" destOrd="0" parTransId="{C7F49B0D-9816-4F14-9479-F676C9AE0663}" sibTransId="{56FA640B-070E-49DC-83E0-FB97679EC4BE}"/>
    <dgm:cxn modelId="{1EA4EC39-DBFE-4F51-9DC3-A0587941EE91}" type="presOf" srcId="{C641DAEC-FB58-4977-8D6D-6463C4FC9945}" destId="{6FC7C2FB-F331-41D9-A37A-5A12F474D816}" srcOrd="0" destOrd="0" presId="urn:microsoft.com/office/officeart/2005/8/layout/cycle8"/>
    <dgm:cxn modelId="{21A3D147-3785-4F52-9BF5-8893E0D4B4CC}" type="presOf" srcId="{9B2476EC-AB74-4382-AEC3-42C7B15C058B}" destId="{E1C819FE-E51E-4ABC-972A-60AC990989B7}" srcOrd="1" destOrd="0" presId="urn:microsoft.com/office/officeart/2005/8/layout/cycle8"/>
    <dgm:cxn modelId="{EC249B5A-90D4-4AFB-B5A3-9B275B487933}" type="presOf" srcId="{F84D8651-719F-41E2-885B-907C5069F07C}" destId="{16A569D9-F8B4-4B71-9608-90DEC591DF51}" srcOrd="1" destOrd="0" presId="urn:microsoft.com/office/officeart/2005/8/layout/cycle8"/>
    <dgm:cxn modelId="{86FF2A69-12DF-46B9-A0E8-0452401AA42D}" type="presOf" srcId="{913606A2-E6C5-4B63-A639-9F3DEB90CF69}" destId="{208B951F-DD82-40F8-BBF3-5BA80A0E360F}" srcOrd="1" destOrd="0" presId="urn:microsoft.com/office/officeart/2005/8/layout/cycle8"/>
    <dgm:cxn modelId="{CDE5656A-357C-4F4B-848E-CB246081F011}" srcId="{42A27251-9A93-42EF-A9D7-69757FB094A7}" destId="{913606A2-E6C5-4B63-A639-9F3DEB90CF69}" srcOrd="0" destOrd="0" parTransId="{25AF86A2-EF01-4A37-81FE-9B415994B488}" sibTransId="{77ED4668-7EC1-49F4-8503-D6BB2822961D}"/>
    <dgm:cxn modelId="{CBB89670-2BC0-4FEB-92D6-451304D2C046}" type="presOf" srcId="{C641DAEC-FB58-4977-8D6D-6463C4FC9945}" destId="{624B1088-DA72-4E61-9631-C54C1B0D7C93}" srcOrd="1" destOrd="0" presId="urn:microsoft.com/office/officeart/2005/8/layout/cycle8"/>
    <dgm:cxn modelId="{CCEBF873-05DF-4550-8B23-60D353BFB854}" type="presOf" srcId="{9B2476EC-AB74-4382-AEC3-42C7B15C058B}" destId="{554CD969-CE47-46EA-922A-A729E39F8B53}" srcOrd="0" destOrd="0" presId="urn:microsoft.com/office/officeart/2005/8/layout/cycle8"/>
    <dgm:cxn modelId="{DBC24E8A-A01A-4563-A46E-8976C0059EA3}" type="presOf" srcId="{913606A2-E6C5-4B63-A639-9F3DEB90CF69}" destId="{FBE3F6DD-39EE-4A45-BFC9-CDF491109A04}" srcOrd="0" destOrd="0" presId="urn:microsoft.com/office/officeart/2005/8/layout/cycle8"/>
    <dgm:cxn modelId="{101CE090-76AB-48EA-B3F5-20A621A6CAC4}" type="presOf" srcId="{F84D8651-719F-41E2-885B-907C5069F07C}" destId="{33793597-34F1-4E16-806A-925B9EBE7C0E}" srcOrd="0" destOrd="0" presId="urn:microsoft.com/office/officeart/2005/8/layout/cycle8"/>
    <dgm:cxn modelId="{0A965394-EA6F-4CFE-A22C-4E299ECEDDFA}" type="presOf" srcId="{25AEC234-EC4A-4F79-9B92-1967B3D4A786}" destId="{E74ABDFC-7997-4820-8D7E-418F0E9E9FE2}" srcOrd="0" destOrd="0" presId="urn:microsoft.com/office/officeart/2005/8/layout/cycle8"/>
    <dgm:cxn modelId="{E90BD5C0-3CF8-4768-896E-208995F06EA1}" type="presOf" srcId="{48101AA3-9A2B-44A1-A67B-F8F4E38D214E}" destId="{586055D4-8061-4D88-85E5-8AC5F6BCBC62}" srcOrd="0" destOrd="0" presId="urn:microsoft.com/office/officeart/2005/8/layout/cycle8"/>
    <dgm:cxn modelId="{280BE7CA-7F13-47A0-974D-9B4519CA5CFA}" type="presOf" srcId="{48101AA3-9A2B-44A1-A67B-F8F4E38D214E}" destId="{2011079B-BCE1-4990-8A66-66EDEC34070A}" srcOrd="1" destOrd="0" presId="urn:microsoft.com/office/officeart/2005/8/layout/cycle8"/>
    <dgm:cxn modelId="{492787CF-8FF5-4106-88CA-4B9BF2CD4A31}" type="presOf" srcId="{25AEC234-EC4A-4F79-9B92-1967B3D4A786}" destId="{4E1E3B5F-93FC-4067-9B16-1CABF60F3C40}" srcOrd="1" destOrd="0" presId="urn:microsoft.com/office/officeart/2005/8/layout/cycle8"/>
    <dgm:cxn modelId="{989CE4E5-98AA-454C-802A-6AC43EA75E39}" srcId="{42A27251-9A93-42EF-A9D7-69757FB094A7}" destId="{9B2476EC-AB74-4382-AEC3-42C7B15C058B}" srcOrd="2" destOrd="0" parTransId="{D415ABB3-F0FF-46CB-AC20-9C5A9D7EB22A}" sibTransId="{E4F3B93C-356C-432C-8223-0F163D836015}"/>
    <dgm:cxn modelId="{8D0153E7-C1C9-4334-9DC0-3A68313EB7A2}" srcId="{42A27251-9A93-42EF-A9D7-69757FB094A7}" destId="{C641DAEC-FB58-4977-8D6D-6463C4FC9945}" srcOrd="1" destOrd="0" parTransId="{BEA79006-C3D9-48A3-AF3B-F508EA838DAA}" sibTransId="{352F3299-D06E-4EFB-990F-E8DD7C50A45C}"/>
    <dgm:cxn modelId="{ED6554E8-32D6-417B-98C4-55106D74BF43}" srcId="{42A27251-9A93-42EF-A9D7-69757FB094A7}" destId="{25AEC234-EC4A-4F79-9B92-1967B3D4A786}" srcOrd="3" destOrd="0" parTransId="{468B27DD-A8D6-4D6F-B769-3B868B219B52}" sibTransId="{EE8B39FA-C414-4E0E-97A3-C52EB970EA3D}"/>
    <dgm:cxn modelId="{24E40CF0-0E0D-4BBA-BB63-FED2F20AEBC0}" srcId="{42A27251-9A93-42EF-A9D7-69757FB094A7}" destId="{F84D8651-719F-41E2-885B-907C5069F07C}" srcOrd="5" destOrd="0" parTransId="{5AAF371E-383D-46AD-8651-D06A7E639C34}" sibTransId="{9A11A9ED-B937-4BD1-89F1-8A0D4DA5EDE9}"/>
    <dgm:cxn modelId="{B9A44BF3-1C56-4218-AB97-FA6F06D8A4B1}" type="presOf" srcId="{42A27251-9A93-42EF-A9D7-69757FB094A7}" destId="{4FFE54ED-D962-4D73-8285-F7A652F7E5C0}" srcOrd="0" destOrd="0" presId="urn:microsoft.com/office/officeart/2005/8/layout/cycle8"/>
    <dgm:cxn modelId="{713A5AB4-762A-48C4-8D41-64A959FA7BC4}" type="presParOf" srcId="{4FFE54ED-D962-4D73-8285-F7A652F7E5C0}" destId="{FBE3F6DD-39EE-4A45-BFC9-CDF491109A04}" srcOrd="0" destOrd="0" presId="urn:microsoft.com/office/officeart/2005/8/layout/cycle8"/>
    <dgm:cxn modelId="{C2ADB6A2-D707-4E64-A542-0BA8A5D56C75}" type="presParOf" srcId="{4FFE54ED-D962-4D73-8285-F7A652F7E5C0}" destId="{E12958BD-C8CE-4B04-905D-D10C95E9EAEF}" srcOrd="1" destOrd="0" presId="urn:microsoft.com/office/officeart/2005/8/layout/cycle8"/>
    <dgm:cxn modelId="{D18AA8A3-2DDB-4AC9-BEDC-BE96C3FBF80C}" type="presParOf" srcId="{4FFE54ED-D962-4D73-8285-F7A652F7E5C0}" destId="{F205138D-3980-49CC-AD47-CB0DFA5BB7C2}" srcOrd="2" destOrd="0" presId="urn:microsoft.com/office/officeart/2005/8/layout/cycle8"/>
    <dgm:cxn modelId="{24DA1A9F-B2EB-4D00-A8CA-BB6120577066}" type="presParOf" srcId="{4FFE54ED-D962-4D73-8285-F7A652F7E5C0}" destId="{208B951F-DD82-40F8-BBF3-5BA80A0E360F}" srcOrd="3" destOrd="0" presId="urn:microsoft.com/office/officeart/2005/8/layout/cycle8"/>
    <dgm:cxn modelId="{ECC75B47-F8E5-4299-BC21-3B1000FA970B}" type="presParOf" srcId="{4FFE54ED-D962-4D73-8285-F7A652F7E5C0}" destId="{6FC7C2FB-F331-41D9-A37A-5A12F474D816}" srcOrd="4" destOrd="0" presId="urn:microsoft.com/office/officeart/2005/8/layout/cycle8"/>
    <dgm:cxn modelId="{F54DD427-CE47-43A1-AD3A-C6776A0530CA}" type="presParOf" srcId="{4FFE54ED-D962-4D73-8285-F7A652F7E5C0}" destId="{E9606F02-6363-424F-9E99-A5512392B29D}" srcOrd="5" destOrd="0" presId="urn:microsoft.com/office/officeart/2005/8/layout/cycle8"/>
    <dgm:cxn modelId="{741BA0C5-8C2E-4418-9952-AA0330F8117A}" type="presParOf" srcId="{4FFE54ED-D962-4D73-8285-F7A652F7E5C0}" destId="{C5D5E190-A9E8-43BA-82F8-5A2BA74C86E1}" srcOrd="6" destOrd="0" presId="urn:microsoft.com/office/officeart/2005/8/layout/cycle8"/>
    <dgm:cxn modelId="{0CEAC095-300A-4453-B6BA-1C47AF996817}" type="presParOf" srcId="{4FFE54ED-D962-4D73-8285-F7A652F7E5C0}" destId="{624B1088-DA72-4E61-9631-C54C1B0D7C93}" srcOrd="7" destOrd="0" presId="urn:microsoft.com/office/officeart/2005/8/layout/cycle8"/>
    <dgm:cxn modelId="{71614EB9-4F9A-4A83-B96D-7D3C995F08BD}" type="presParOf" srcId="{4FFE54ED-D962-4D73-8285-F7A652F7E5C0}" destId="{554CD969-CE47-46EA-922A-A729E39F8B53}" srcOrd="8" destOrd="0" presId="urn:microsoft.com/office/officeart/2005/8/layout/cycle8"/>
    <dgm:cxn modelId="{A4A1BC62-653F-4E50-821A-0D3740B7A12E}" type="presParOf" srcId="{4FFE54ED-D962-4D73-8285-F7A652F7E5C0}" destId="{FE7A887F-5444-4C4E-BA8A-5625C172BCF9}" srcOrd="9" destOrd="0" presId="urn:microsoft.com/office/officeart/2005/8/layout/cycle8"/>
    <dgm:cxn modelId="{D3E6EECA-C3BA-49B2-B8C2-9F5930DD0A81}" type="presParOf" srcId="{4FFE54ED-D962-4D73-8285-F7A652F7E5C0}" destId="{BED15D9A-CF94-42D6-AE31-225F0D944583}" srcOrd="10" destOrd="0" presId="urn:microsoft.com/office/officeart/2005/8/layout/cycle8"/>
    <dgm:cxn modelId="{584B15FB-AEAD-4008-ABE6-8E559FCD2208}" type="presParOf" srcId="{4FFE54ED-D962-4D73-8285-F7A652F7E5C0}" destId="{E1C819FE-E51E-4ABC-972A-60AC990989B7}" srcOrd="11" destOrd="0" presId="urn:microsoft.com/office/officeart/2005/8/layout/cycle8"/>
    <dgm:cxn modelId="{E87218D7-B627-4ACC-8041-0FB5B2B22C4D}" type="presParOf" srcId="{4FFE54ED-D962-4D73-8285-F7A652F7E5C0}" destId="{E74ABDFC-7997-4820-8D7E-418F0E9E9FE2}" srcOrd="12" destOrd="0" presId="urn:microsoft.com/office/officeart/2005/8/layout/cycle8"/>
    <dgm:cxn modelId="{8B67ABCB-937C-4E6D-9FCE-2021F09CDF20}" type="presParOf" srcId="{4FFE54ED-D962-4D73-8285-F7A652F7E5C0}" destId="{2BD50842-CE0B-471B-9246-C135DA08B8EB}" srcOrd="13" destOrd="0" presId="urn:microsoft.com/office/officeart/2005/8/layout/cycle8"/>
    <dgm:cxn modelId="{68A3DF93-C71D-438F-93C3-1C836F50B504}" type="presParOf" srcId="{4FFE54ED-D962-4D73-8285-F7A652F7E5C0}" destId="{7690BACF-53AA-4197-AA89-50F7AAA794B9}" srcOrd="14" destOrd="0" presId="urn:microsoft.com/office/officeart/2005/8/layout/cycle8"/>
    <dgm:cxn modelId="{DF6055BF-4FB7-4DF2-8ACE-09FCCBB870A3}" type="presParOf" srcId="{4FFE54ED-D962-4D73-8285-F7A652F7E5C0}" destId="{4E1E3B5F-93FC-4067-9B16-1CABF60F3C40}" srcOrd="15" destOrd="0" presId="urn:microsoft.com/office/officeart/2005/8/layout/cycle8"/>
    <dgm:cxn modelId="{14078B91-CA93-4A6E-B330-BCF9185C6989}" type="presParOf" srcId="{4FFE54ED-D962-4D73-8285-F7A652F7E5C0}" destId="{586055D4-8061-4D88-85E5-8AC5F6BCBC62}" srcOrd="16" destOrd="0" presId="urn:microsoft.com/office/officeart/2005/8/layout/cycle8"/>
    <dgm:cxn modelId="{169E83F3-7CDF-4DEA-A49E-56E105262178}" type="presParOf" srcId="{4FFE54ED-D962-4D73-8285-F7A652F7E5C0}" destId="{0B017CE3-AFDE-4552-A83B-397032C9D9A1}" srcOrd="17" destOrd="0" presId="urn:microsoft.com/office/officeart/2005/8/layout/cycle8"/>
    <dgm:cxn modelId="{3B3B48EE-F069-4DE5-93E2-6855A3506D8B}" type="presParOf" srcId="{4FFE54ED-D962-4D73-8285-F7A652F7E5C0}" destId="{47D5F8E4-A976-460E-A6CC-07C6DCAB4B98}" srcOrd="18" destOrd="0" presId="urn:microsoft.com/office/officeart/2005/8/layout/cycle8"/>
    <dgm:cxn modelId="{2C107384-CCAC-4E00-9029-3CBEA09B7C80}" type="presParOf" srcId="{4FFE54ED-D962-4D73-8285-F7A652F7E5C0}" destId="{2011079B-BCE1-4990-8A66-66EDEC34070A}" srcOrd="19" destOrd="0" presId="urn:microsoft.com/office/officeart/2005/8/layout/cycle8"/>
    <dgm:cxn modelId="{922D7540-58E6-4DDD-8400-91820F47120F}" type="presParOf" srcId="{4FFE54ED-D962-4D73-8285-F7A652F7E5C0}" destId="{33793597-34F1-4E16-806A-925B9EBE7C0E}" srcOrd="20" destOrd="0" presId="urn:microsoft.com/office/officeart/2005/8/layout/cycle8"/>
    <dgm:cxn modelId="{3A2B13E0-B336-458A-BB31-BE1841E0FCEF}" type="presParOf" srcId="{4FFE54ED-D962-4D73-8285-F7A652F7E5C0}" destId="{8B5FE484-CA5E-4852-84B2-807A640BEF35}" srcOrd="21" destOrd="0" presId="urn:microsoft.com/office/officeart/2005/8/layout/cycle8"/>
    <dgm:cxn modelId="{0D1BD5AF-56F8-4DD9-AE74-2005A7852AFF}" type="presParOf" srcId="{4FFE54ED-D962-4D73-8285-F7A652F7E5C0}" destId="{E9B291ED-5901-4806-9D94-1BB19FE9E780}" srcOrd="22" destOrd="0" presId="urn:microsoft.com/office/officeart/2005/8/layout/cycle8"/>
    <dgm:cxn modelId="{245B41B4-B5E2-4B19-9BA6-BED0032A84A1}" type="presParOf" srcId="{4FFE54ED-D962-4D73-8285-F7A652F7E5C0}" destId="{16A569D9-F8B4-4B71-9608-90DEC591DF51}" srcOrd="23" destOrd="0" presId="urn:microsoft.com/office/officeart/2005/8/layout/cycle8"/>
    <dgm:cxn modelId="{8B8617A2-C69D-4017-BEE0-D813810238CD}" type="presParOf" srcId="{4FFE54ED-D962-4D73-8285-F7A652F7E5C0}" destId="{4612CE0E-9CED-47C9-B622-EF0CB96C6A0E}" srcOrd="24" destOrd="0" presId="urn:microsoft.com/office/officeart/2005/8/layout/cycle8"/>
    <dgm:cxn modelId="{47B86D6C-F670-4D24-9601-23478C6A231E}" type="presParOf" srcId="{4FFE54ED-D962-4D73-8285-F7A652F7E5C0}" destId="{DBC35E2C-D83E-4BDF-9E98-C41162F2848E}" srcOrd="25" destOrd="0" presId="urn:microsoft.com/office/officeart/2005/8/layout/cycle8"/>
    <dgm:cxn modelId="{72976729-E10E-4F54-84AF-226B0167425F}" type="presParOf" srcId="{4FFE54ED-D962-4D73-8285-F7A652F7E5C0}" destId="{F6BDB432-CA10-48A1-B130-3617F74D8C1D}" srcOrd="26" destOrd="0" presId="urn:microsoft.com/office/officeart/2005/8/layout/cycle8"/>
    <dgm:cxn modelId="{F8EDE247-C1CF-48D1-B6B9-E05222586013}" type="presParOf" srcId="{4FFE54ED-D962-4D73-8285-F7A652F7E5C0}" destId="{E4D24910-AEC3-483C-90C5-1E3FB9EA871D}" srcOrd="27" destOrd="0" presId="urn:microsoft.com/office/officeart/2005/8/layout/cycle8"/>
    <dgm:cxn modelId="{CB2FE71A-9622-4EFD-8336-9E77BC0AC829}" type="presParOf" srcId="{4FFE54ED-D962-4D73-8285-F7A652F7E5C0}" destId="{549175AE-A647-4926-8AB1-1B3F5429A430}" srcOrd="28" destOrd="0" presId="urn:microsoft.com/office/officeart/2005/8/layout/cycle8"/>
    <dgm:cxn modelId="{D6762B58-F6C4-4C75-ABB0-B250DAF1FBA0}" type="presParOf" srcId="{4FFE54ED-D962-4D73-8285-F7A652F7E5C0}" destId="{AD0D7DF7-E9DD-45C9-8FAD-47F4240DE483}" srcOrd="29"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3F6DD-39EE-4A45-BFC9-CDF491109A04}">
      <dsp:nvSpPr>
        <dsp:cNvPr id="0" name=""/>
        <dsp:cNvSpPr/>
      </dsp:nvSpPr>
      <dsp:spPr>
        <a:xfrm>
          <a:off x="2623798" y="365050"/>
          <a:ext cx="5131770" cy="5131770"/>
        </a:xfrm>
        <a:prstGeom prst="pie">
          <a:avLst>
            <a:gd name="adj1" fmla="val 16200000"/>
            <a:gd name="adj2" fmla="val 1980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Work is Problem Specific and User-Centered</a:t>
          </a:r>
        </a:p>
      </dsp:txBody>
      <dsp:txXfrm>
        <a:off x="5311868" y="1020572"/>
        <a:ext cx="1344035" cy="1038572"/>
      </dsp:txXfrm>
    </dsp:sp>
    <dsp:sp modelId="{6FC7C2FB-F331-41D9-A37A-5A12F474D816}">
      <dsp:nvSpPr>
        <dsp:cNvPr id="0" name=""/>
        <dsp:cNvSpPr/>
      </dsp:nvSpPr>
      <dsp:spPr>
        <a:xfrm>
          <a:off x="2684890" y="470740"/>
          <a:ext cx="5131770" cy="5131770"/>
        </a:xfrm>
        <a:prstGeom prst="pie">
          <a:avLst>
            <a:gd name="adj1" fmla="val 19800000"/>
            <a:gd name="adj2" fmla="val 180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Focus on Variation in Performance</a:t>
          </a:r>
        </a:p>
      </dsp:txBody>
      <dsp:txXfrm>
        <a:off x="6167163" y="2547885"/>
        <a:ext cx="1405127" cy="1008026"/>
      </dsp:txXfrm>
    </dsp:sp>
    <dsp:sp modelId="{554CD969-CE47-46EA-922A-A729E39F8B53}">
      <dsp:nvSpPr>
        <dsp:cNvPr id="0" name=""/>
        <dsp:cNvSpPr/>
      </dsp:nvSpPr>
      <dsp:spPr>
        <a:xfrm>
          <a:off x="2623798" y="576430"/>
          <a:ext cx="5131770" cy="5131770"/>
        </a:xfrm>
        <a:prstGeom prst="pie">
          <a:avLst>
            <a:gd name="adj1" fmla="val 1800000"/>
            <a:gd name="adj2" fmla="val 540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Adopt a Systems Perspective</a:t>
          </a:r>
        </a:p>
      </dsp:txBody>
      <dsp:txXfrm>
        <a:off x="5311868" y="4044651"/>
        <a:ext cx="1344035" cy="1038572"/>
      </dsp:txXfrm>
    </dsp:sp>
    <dsp:sp modelId="{E74ABDFC-7997-4820-8D7E-418F0E9E9FE2}">
      <dsp:nvSpPr>
        <dsp:cNvPr id="0" name=""/>
        <dsp:cNvSpPr/>
      </dsp:nvSpPr>
      <dsp:spPr>
        <a:xfrm>
          <a:off x="2501613" y="576430"/>
          <a:ext cx="5131770" cy="5131770"/>
        </a:xfrm>
        <a:prstGeom prst="pie">
          <a:avLst>
            <a:gd name="adj1" fmla="val 5400000"/>
            <a:gd name="adj2" fmla="val 900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Measures ARE Necessary to Improve at Scale</a:t>
          </a:r>
        </a:p>
      </dsp:txBody>
      <dsp:txXfrm>
        <a:off x="3601278" y="4044651"/>
        <a:ext cx="1344035" cy="1038572"/>
      </dsp:txXfrm>
    </dsp:sp>
    <dsp:sp modelId="{586055D4-8061-4D88-85E5-8AC5F6BCBC62}">
      <dsp:nvSpPr>
        <dsp:cNvPr id="0" name=""/>
        <dsp:cNvSpPr/>
      </dsp:nvSpPr>
      <dsp:spPr>
        <a:xfrm>
          <a:off x="2440520" y="470740"/>
          <a:ext cx="5131770" cy="5131770"/>
        </a:xfrm>
        <a:prstGeom prst="pie">
          <a:avLst>
            <a:gd name="adj1" fmla="val 9000000"/>
            <a:gd name="adj2" fmla="val 1260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Disciplined Inquiry Drives Improvement</a:t>
          </a:r>
        </a:p>
      </dsp:txBody>
      <dsp:txXfrm>
        <a:off x="2684890" y="2547885"/>
        <a:ext cx="1405127" cy="1008026"/>
      </dsp:txXfrm>
    </dsp:sp>
    <dsp:sp modelId="{33793597-34F1-4E16-806A-925B9EBE7C0E}">
      <dsp:nvSpPr>
        <dsp:cNvPr id="0" name=""/>
        <dsp:cNvSpPr/>
      </dsp:nvSpPr>
      <dsp:spPr>
        <a:xfrm>
          <a:off x="2501613" y="365050"/>
          <a:ext cx="5131770" cy="5131770"/>
        </a:xfrm>
        <a:prstGeom prst="pie">
          <a:avLst>
            <a:gd name="adj1" fmla="val 12600000"/>
            <a:gd name="adj2" fmla="val 1620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NICs can Accelerate Improvement</a:t>
          </a:r>
        </a:p>
      </dsp:txBody>
      <dsp:txXfrm>
        <a:off x="3601278" y="1020572"/>
        <a:ext cx="1344035" cy="1038572"/>
      </dsp:txXfrm>
    </dsp:sp>
    <dsp:sp modelId="{4612CE0E-9CED-47C9-B622-EF0CB96C6A0E}">
      <dsp:nvSpPr>
        <dsp:cNvPr id="0" name=""/>
        <dsp:cNvSpPr/>
      </dsp:nvSpPr>
      <dsp:spPr>
        <a:xfrm>
          <a:off x="2305929" y="47368"/>
          <a:ext cx="5767132" cy="5767132"/>
        </a:xfrm>
        <a:prstGeom prst="circularArrow">
          <a:avLst>
            <a:gd name="adj1" fmla="val 5085"/>
            <a:gd name="adj2" fmla="val 327528"/>
            <a:gd name="adj3" fmla="val 19472472"/>
            <a:gd name="adj4" fmla="val 16200251"/>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BC35E2C-D83E-4BDF-9E98-C41162F2848E}">
      <dsp:nvSpPr>
        <dsp:cNvPr id="0" name=""/>
        <dsp:cNvSpPr/>
      </dsp:nvSpPr>
      <dsp:spPr>
        <a:xfrm>
          <a:off x="2367022" y="153059"/>
          <a:ext cx="5767132" cy="5767132"/>
        </a:xfrm>
        <a:prstGeom prst="circularArrow">
          <a:avLst>
            <a:gd name="adj1" fmla="val 5085"/>
            <a:gd name="adj2" fmla="val 327528"/>
            <a:gd name="adj3" fmla="val 1472472"/>
            <a:gd name="adj4" fmla="val 19800000"/>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6BDB432-CA10-48A1-B130-3617F74D8C1D}">
      <dsp:nvSpPr>
        <dsp:cNvPr id="0" name=""/>
        <dsp:cNvSpPr/>
      </dsp:nvSpPr>
      <dsp:spPr>
        <a:xfrm>
          <a:off x="2305929" y="258749"/>
          <a:ext cx="5767132" cy="5767132"/>
        </a:xfrm>
        <a:prstGeom prst="circularArrow">
          <a:avLst>
            <a:gd name="adj1" fmla="val 5085"/>
            <a:gd name="adj2" fmla="val 327528"/>
            <a:gd name="adj3" fmla="val 5072221"/>
            <a:gd name="adj4" fmla="val 1800000"/>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4D24910-AEC3-483C-90C5-1E3FB9EA871D}">
      <dsp:nvSpPr>
        <dsp:cNvPr id="0" name=""/>
        <dsp:cNvSpPr/>
      </dsp:nvSpPr>
      <dsp:spPr>
        <a:xfrm>
          <a:off x="2184119" y="258749"/>
          <a:ext cx="5767132" cy="5767132"/>
        </a:xfrm>
        <a:prstGeom prst="circularArrow">
          <a:avLst>
            <a:gd name="adj1" fmla="val 5085"/>
            <a:gd name="adj2" fmla="val 327528"/>
            <a:gd name="adj3" fmla="val 8672472"/>
            <a:gd name="adj4" fmla="val 5400251"/>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49175AE-A647-4926-8AB1-1B3F5429A430}">
      <dsp:nvSpPr>
        <dsp:cNvPr id="0" name=""/>
        <dsp:cNvSpPr/>
      </dsp:nvSpPr>
      <dsp:spPr>
        <a:xfrm>
          <a:off x="2082656" y="153059"/>
          <a:ext cx="5847872" cy="5767132"/>
        </a:xfrm>
        <a:prstGeom prst="circularArrow">
          <a:avLst>
            <a:gd name="adj1" fmla="val 5085"/>
            <a:gd name="adj2" fmla="val 327528"/>
            <a:gd name="adj3" fmla="val 12272472"/>
            <a:gd name="adj4" fmla="val 9000000"/>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D0D7DF7-E9DD-45C9-8FAD-47F4240DE483}">
      <dsp:nvSpPr>
        <dsp:cNvPr id="0" name=""/>
        <dsp:cNvSpPr/>
      </dsp:nvSpPr>
      <dsp:spPr>
        <a:xfrm>
          <a:off x="2184119" y="47368"/>
          <a:ext cx="5767132" cy="5767132"/>
        </a:xfrm>
        <a:prstGeom prst="circularArrow">
          <a:avLst>
            <a:gd name="adj1" fmla="val 5085"/>
            <a:gd name="adj2" fmla="val 327528"/>
            <a:gd name="adj3" fmla="val 15872221"/>
            <a:gd name="adj4" fmla="val 12600000"/>
            <a:gd name="adj5" fmla="val 593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05C17D-F8F0-455F-805A-F9B48E0F4C16}" type="datetimeFigureOut">
              <a:t>8/23/23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12BCF-8ACE-42BE-8116-0CDF821A0EC4}" type="slidenum">
              <a:t>‹#›</a:t>
            </a:fld>
            <a:endParaRPr lang="en-US"/>
          </a:p>
        </p:txBody>
      </p:sp>
    </p:spTree>
    <p:extLst>
      <p:ext uri="{BB962C8B-B14F-4D97-AF65-F5344CB8AC3E}">
        <p14:creationId xmlns:p14="http://schemas.microsoft.com/office/powerpoint/2010/main" val="3288000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BAB60C-27E5-4C99-9EE5-820E32D02481}" type="slidenum">
              <a:rPr lang="en-US" smtClean="0"/>
              <a:t>1</a:t>
            </a:fld>
            <a:endParaRPr lang="en-US"/>
          </a:p>
        </p:txBody>
      </p:sp>
    </p:spTree>
    <p:extLst>
      <p:ext uri="{BB962C8B-B14F-4D97-AF65-F5344CB8AC3E}">
        <p14:creationId xmlns:p14="http://schemas.microsoft.com/office/powerpoint/2010/main" val="414168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BAB60C-27E5-4C99-9EE5-820E32D02481}" type="slidenum">
              <a:rPr lang="en-US" smtClean="0"/>
              <a:t>2</a:t>
            </a:fld>
            <a:endParaRPr lang="en-US"/>
          </a:p>
        </p:txBody>
      </p:sp>
    </p:spTree>
    <p:extLst>
      <p:ext uri="{BB962C8B-B14F-4D97-AF65-F5344CB8AC3E}">
        <p14:creationId xmlns:p14="http://schemas.microsoft.com/office/powerpoint/2010/main" val="400815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BAB60C-27E5-4C99-9EE5-820E32D02481}" type="slidenum">
              <a:rPr lang="en-US" smtClean="0"/>
              <a:t>3</a:t>
            </a:fld>
            <a:endParaRPr lang="en-US"/>
          </a:p>
        </p:txBody>
      </p:sp>
    </p:spTree>
    <p:extLst>
      <p:ext uri="{BB962C8B-B14F-4D97-AF65-F5344CB8AC3E}">
        <p14:creationId xmlns:p14="http://schemas.microsoft.com/office/powerpoint/2010/main" val="3898216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BAB60C-27E5-4C99-9EE5-820E32D02481}" type="slidenum">
              <a:rPr lang="en-US" smtClean="0"/>
              <a:t>4</a:t>
            </a:fld>
            <a:endParaRPr lang="en-US"/>
          </a:p>
        </p:txBody>
      </p:sp>
    </p:spTree>
    <p:extLst>
      <p:ext uri="{BB962C8B-B14F-4D97-AF65-F5344CB8AC3E}">
        <p14:creationId xmlns:p14="http://schemas.microsoft.com/office/powerpoint/2010/main" val="393240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atin typeface="Times New Roman"/>
              <a:cs typeface="Times New Roman"/>
            </a:endParaRPr>
          </a:p>
        </p:txBody>
      </p:sp>
      <p:sp>
        <p:nvSpPr>
          <p:cNvPr id="4" name="Slide Number Placeholder 3"/>
          <p:cNvSpPr>
            <a:spLocks noGrp="1"/>
          </p:cNvSpPr>
          <p:nvPr>
            <p:ph type="sldNum" sz="quarter" idx="5"/>
          </p:nvPr>
        </p:nvSpPr>
        <p:spPr/>
        <p:txBody>
          <a:bodyPr/>
          <a:lstStyle/>
          <a:p>
            <a:fld id="{DABAB60C-27E5-4C99-9EE5-820E32D02481}" type="slidenum">
              <a:rPr lang="en-US" smtClean="0"/>
              <a:t>6</a:t>
            </a:fld>
            <a:endParaRPr lang="en-US"/>
          </a:p>
        </p:txBody>
      </p:sp>
    </p:spTree>
    <p:extLst>
      <p:ext uri="{BB962C8B-B14F-4D97-AF65-F5344CB8AC3E}">
        <p14:creationId xmlns:p14="http://schemas.microsoft.com/office/powerpoint/2010/main" val="60068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atin typeface="Times New Roman"/>
              <a:cs typeface="Times New Roman"/>
            </a:endParaRPr>
          </a:p>
        </p:txBody>
      </p:sp>
      <p:sp>
        <p:nvSpPr>
          <p:cNvPr id="4" name="Slide Number Placeholder 3"/>
          <p:cNvSpPr>
            <a:spLocks noGrp="1"/>
          </p:cNvSpPr>
          <p:nvPr>
            <p:ph type="sldNum" sz="quarter" idx="5"/>
          </p:nvPr>
        </p:nvSpPr>
        <p:spPr/>
        <p:txBody>
          <a:bodyPr/>
          <a:lstStyle/>
          <a:p>
            <a:fld id="{DABAB60C-27E5-4C99-9EE5-820E32D02481}" type="slidenum">
              <a:rPr lang="en-US" smtClean="0"/>
              <a:t>7</a:t>
            </a:fld>
            <a:endParaRPr lang="en-US"/>
          </a:p>
        </p:txBody>
      </p:sp>
    </p:spTree>
    <p:extLst>
      <p:ext uri="{BB962C8B-B14F-4D97-AF65-F5344CB8AC3E}">
        <p14:creationId xmlns:p14="http://schemas.microsoft.com/office/powerpoint/2010/main" val="3424573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BAB60C-27E5-4C99-9EE5-820E32D02481}" type="slidenum">
              <a:rPr lang="en-US" smtClean="0"/>
              <a:t>9</a:t>
            </a:fld>
            <a:endParaRPr lang="en-US"/>
          </a:p>
        </p:txBody>
      </p:sp>
    </p:spTree>
    <p:extLst>
      <p:ext uri="{BB962C8B-B14F-4D97-AF65-F5344CB8AC3E}">
        <p14:creationId xmlns:p14="http://schemas.microsoft.com/office/powerpoint/2010/main" val="2060340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75A3F-689A-EF41-8BC2-427794D500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21A728-2B9B-8E49-A017-CD5DCE2BF9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D1C26F-50D4-A24D-8C7B-21C3C447A193}"/>
              </a:ext>
            </a:extLst>
          </p:cNvPr>
          <p:cNvSpPr>
            <a:spLocks noGrp="1"/>
          </p:cNvSpPr>
          <p:nvPr>
            <p:ph type="dt" sz="half" idx="10"/>
          </p:nvPr>
        </p:nvSpPr>
        <p:spPr/>
        <p:txBody>
          <a:bodyPr/>
          <a:lstStyle/>
          <a:p>
            <a:fld id="{3421B7ED-ACB4-264C-A891-3ED0B32A33C2}" type="datetimeFigureOut">
              <a:rPr lang="en-US" smtClean="0"/>
              <a:t>8/23/23</a:t>
            </a:fld>
            <a:endParaRPr lang="en-US"/>
          </a:p>
        </p:txBody>
      </p:sp>
      <p:sp>
        <p:nvSpPr>
          <p:cNvPr id="5" name="Footer Placeholder 4">
            <a:extLst>
              <a:ext uri="{FF2B5EF4-FFF2-40B4-BE49-F238E27FC236}">
                <a16:creationId xmlns:a16="http://schemas.microsoft.com/office/drawing/2014/main" id="{116A85FC-5851-3243-BD01-2D30AEE52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DBE53-2110-154E-96F7-03CC65668703}"/>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3151577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2F3D5-396F-3F4F-B987-22DB73B8E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5FD633-52C1-EF4E-82CC-41E362B703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C41479-A633-DA4D-9856-906BFAFDA6B8}"/>
              </a:ext>
            </a:extLst>
          </p:cNvPr>
          <p:cNvSpPr>
            <a:spLocks noGrp="1"/>
          </p:cNvSpPr>
          <p:nvPr>
            <p:ph type="dt" sz="half" idx="10"/>
          </p:nvPr>
        </p:nvSpPr>
        <p:spPr/>
        <p:txBody>
          <a:bodyPr/>
          <a:lstStyle/>
          <a:p>
            <a:fld id="{3421B7ED-ACB4-264C-A891-3ED0B32A33C2}" type="datetimeFigureOut">
              <a:rPr lang="en-US" smtClean="0"/>
              <a:t>8/23/23</a:t>
            </a:fld>
            <a:endParaRPr lang="en-US"/>
          </a:p>
        </p:txBody>
      </p:sp>
      <p:sp>
        <p:nvSpPr>
          <p:cNvPr id="5" name="Footer Placeholder 4">
            <a:extLst>
              <a:ext uri="{FF2B5EF4-FFF2-40B4-BE49-F238E27FC236}">
                <a16:creationId xmlns:a16="http://schemas.microsoft.com/office/drawing/2014/main" id="{80704C19-B75B-5D47-A1BE-BCF604961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E5A84-2115-9947-B764-18BF24852AD1}"/>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2380562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4624F-9C1F-9347-A988-D4774102A0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361B56-BBA9-674D-87B4-E5C901D8BF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4018D0-1B4B-B04D-A6A5-631CB4FCF7CA}"/>
              </a:ext>
            </a:extLst>
          </p:cNvPr>
          <p:cNvSpPr>
            <a:spLocks noGrp="1"/>
          </p:cNvSpPr>
          <p:nvPr>
            <p:ph type="dt" sz="half" idx="10"/>
          </p:nvPr>
        </p:nvSpPr>
        <p:spPr/>
        <p:txBody>
          <a:bodyPr/>
          <a:lstStyle/>
          <a:p>
            <a:fld id="{3421B7ED-ACB4-264C-A891-3ED0B32A33C2}" type="datetimeFigureOut">
              <a:rPr lang="en-US" smtClean="0"/>
              <a:t>8/23/23</a:t>
            </a:fld>
            <a:endParaRPr lang="en-US"/>
          </a:p>
        </p:txBody>
      </p:sp>
      <p:sp>
        <p:nvSpPr>
          <p:cNvPr id="5" name="Footer Placeholder 4">
            <a:extLst>
              <a:ext uri="{FF2B5EF4-FFF2-40B4-BE49-F238E27FC236}">
                <a16:creationId xmlns:a16="http://schemas.microsoft.com/office/drawing/2014/main" id="{E6B3D075-71D3-3141-879D-2A5386CBA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BCEF3-D67A-B840-945B-17A0396272BD}"/>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1616236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135E-D787-CB48-8F6E-A70C516997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8BEA98-0C74-774A-8CF7-BF44F7FDF3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E4CA4C-9484-6F4F-A3E4-49899B1F8D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A4ABE2-56CF-5642-922A-BA0984968AF1}"/>
              </a:ext>
            </a:extLst>
          </p:cNvPr>
          <p:cNvSpPr>
            <a:spLocks noGrp="1"/>
          </p:cNvSpPr>
          <p:nvPr>
            <p:ph type="dt" sz="half" idx="10"/>
          </p:nvPr>
        </p:nvSpPr>
        <p:spPr/>
        <p:txBody>
          <a:bodyPr/>
          <a:lstStyle/>
          <a:p>
            <a:fld id="{3421B7ED-ACB4-264C-A891-3ED0B32A33C2}" type="datetimeFigureOut">
              <a:rPr lang="en-US" smtClean="0"/>
              <a:t>8/23/23</a:t>
            </a:fld>
            <a:endParaRPr lang="en-US"/>
          </a:p>
        </p:txBody>
      </p:sp>
      <p:sp>
        <p:nvSpPr>
          <p:cNvPr id="6" name="Footer Placeholder 5">
            <a:extLst>
              <a:ext uri="{FF2B5EF4-FFF2-40B4-BE49-F238E27FC236}">
                <a16:creationId xmlns:a16="http://schemas.microsoft.com/office/drawing/2014/main" id="{26767BD4-386C-FA46-8B98-A9F38EF0CB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8BAFDB-35EF-2D4D-A99B-87D1F926B6F5}"/>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3272866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787F-E1C5-3941-BCBF-4F7D22DE98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738B35-1806-854E-8172-5514DA111A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3E3ED0-1DF3-F54A-8F4F-7C3F2963D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2718CF-C324-BC4D-A461-940A5E71A3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662760-C179-A34E-B55A-2693D0C5FF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5A6C52-760B-8741-9DB5-8CDC24C09A47}"/>
              </a:ext>
            </a:extLst>
          </p:cNvPr>
          <p:cNvSpPr>
            <a:spLocks noGrp="1"/>
          </p:cNvSpPr>
          <p:nvPr>
            <p:ph type="dt" sz="half" idx="10"/>
          </p:nvPr>
        </p:nvSpPr>
        <p:spPr/>
        <p:txBody>
          <a:bodyPr/>
          <a:lstStyle/>
          <a:p>
            <a:fld id="{3421B7ED-ACB4-264C-A891-3ED0B32A33C2}" type="datetimeFigureOut">
              <a:rPr lang="en-US" smtClean="0"/>
              <a:t>8/23/23</a:t>
            </a:fld>
            <a:endParaRPr lang="en-US"/>
          </a:p>
        </p:txBody>
      </p:sp>
      <p:sp>
        <p:nvSpPr>
          <p:cNvPr id="8" name="Footer Placeholder 7">
            <a:extLst>
              <a:ext uri="{FF2B5EF4-FFF2-40B4-BE49-F238E27FC236}">
                <a16:creationId xmlns:a16="http://schemas.microsoft.com/office/drawing/2014/main" id="{1B7FC3A8-7787-4A4E-9626-0193711923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3FCFB1-4842-6445-ABBD-89E2DF8753E7}"/>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1914293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BA74-6F63-274B-B888-5CA82328AD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D266A9-474D-E64D-93EA-9BEFAB70E743}"/>
              </a:ext>
            </a:extLst>
          </p:cNvPr>
          <p:cNvSpPr>
            <a:spLocks noGrp="1"/>
          </p:cNvSpPr>
          <p:nvPr>
            <p:ph type="dt" sz="half" idx="10"/>
          </p:nvPr>
        </p:nvSpPr>
        <p:spPr/>
        <p:txBody>
          <a:bodyPr/>
          <a:lstStyle/>
          <a:p>
            <a:fld id="{3421B7ED-ACB4-264C-A891-3ED0B32A33C2}" type="datetimeFigureOut">
              <a:rPr lang="en-US" smtClean="0"/>
              <a:t>8/23/23</a:t>
            </a:fld>
            <a:endParaRPr lang="en-US"/>
          </a:p>
        </p:txBody>
      </p:sp>
      <p:sp>
        <p:nvSpPr>
          <p:cNvPr id="4" name="Footer Placeholder 3">
            <a:extLst>
              <a:ext uri="{FF2B5EF4-FFF2-40B4-BE49-F238E27FC236}">
                <a16:creationId xmlns:a16="http://schemas.microsoft.com/office/drawing/2014/main" id="{3F448796-3681-034A-9D07-5EEED0A3BF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A52C3C-E32C-FD49-B781-C29AA9622D31}"/>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2245096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08DE34-54A7-4D41-992A-90734FB9C382}"/>
              </a:ext>
            </a:extLst>
          </p:cNvPr>
          <p:cNvSpPr>
            <a:spLocks noGrp="1"/>
          </p:cNvSpPr>
          <p:nvPr>
            <p:ph type="dt" sz="half" idx="10"/>
          </p:nvPr>
        </p:nvSpPr>
        <p:spPr/>
        <p:txBody>
          <a:bodyPr/>
          <a:lstStyle/>
          <a:p>
            <a:fld id="{3421B7ED-ACB4-264C-A891-3ED0B32A33C2}" type="datetimeFigureOut">
              <a:rPr lang="en-US" smtClean="0"/>
              <a:t>8/23/23</a:t>
            </a:fld>
            <a:endParaRPr lang="en-US"/>
          </a:p>
        </p:txBody>
      </p:sp>
      <p:sp>
        <p:nvSpPr>
          <p:cNvPr id="3" name="Footer Placeholder 2">
            <a:extLst>
              <a:ext uri="{FF2B5EF4-FFF2-40B4-BE49-F238E27FC236}">
                <a16:creationId xmlns:a16="http://schemas.microsoft.com/office/drawing/2014/main" id="{62DB5A60-402A-684F-8078-D6C7197DBA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BD862F-2D88-A745-AFB1-6B86F6A559C4}"/>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1867722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FCF5-BE1E-6045-B040-0486E3D97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05DFFA-7848-0044-98FB-8EB0537331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DBD70F-B905-1C45-BCBA-2D4C3D4B27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9870FE-B0BA-9A44-8565-A4BB2AD07BFF}"/>
              </a:ext>
            </a:extLst>
          </p:cNvPr>
          <p:cNvSpPr>
            <a:spLocks noGrp="1"/>
          </p:cNvSpPr>
          <p:nvPr>
            <p:ph type="dt" sz="half" idx="10"/>
          </p:nvPr>
        </p:nvSpPr>
        <p:spPr/>
        <p:txBody>
          <a:bodyPr/>
          <a:lstStyle/>
          <a:p>
            <a:fld id="{3421B7ED-ACB4-264C-A891-3ED0B32A33C2}" type="datetimeFigureOut">
              <a:rPr lang="en-US" smtClean="0"/>
              <a:t>8/23/23</a:t>
            </a:fld>
            <a:endParaRPr lang="en-US"/>
          </a:p>
        </p:txBody>
      </p:sp>
      <p:sp>
        <p:nvSpPr>
          <p:cNvPr id="6" name="Footer Placeholder 5">
            <a:extLst>
              <a:ext uri="{FF2B5EF4-FFF2-40B4-BE49-F238E27FC236}">
                <a16:creationId xmlns:a16="http://schemas.microsoft.com/office/drawing/2014/main" id="{B296F8B4-BAFD-534E-87B2-14F2FB3BC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5E2696-8C72-AF40-BED2-36FE37327F8C}"/>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79031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523D3-3C1C-6C49-A1F9-76333C5F7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312D17-DC39-E349-98BA-E371928EF8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DFD9BD8-D2F5-4547-BFD4-478644A10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0A037-25D2-C04B-B2C2-B1A903C27486}"/>
              </a:ext>
            </a:extLst>
          </p:cNvPr>
          <p:cNvSpPr>
            <a:spLocks noGrp="1"/>
          </p:cNvSpPr>
          <p:nvPr>
            <p:ph type="dt" sz="half" idx="10"/>
          </p:nvPr>
        </p:nvSpPr>
        <p:spPr/>
        <p:txBody>
          <a:bodyPr/>
          <a:lstStyle/>
          <a:p>
            <a:fld id="{3421B7ED-ACB4-264C-A891-3ED0B32A33C2}" type="datetimeFigureOut">
              <a:rPr lang="en-US" smtClean="0"/>
              <a:t>8/23/23</a:t>
            </a:fld>
            <a:endParaRPr lang="en-US"/>
          </a:p>
        </p:txBody>
      </p:sp>
      <p:sp>
        <p:nvSpPr>
          <p:cNvPr id="6" name="Footer Placeholder 5">
            <a:extLst>
              <a:ext uri="{FF2B5EF4-FFF2-40B4-BE49-F238E27FC236}">
                <a16:creationId xmlns:a16="http://schemas.microsoft.com/office/drawing/2014/main" id="{AC22BDB3-B2B7-CD4A-9FFB-D93965266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EDB4A9-CE01-E042-90F1-6A85F77BF848}"/>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2730826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F2A6-28ED-1C40-AA9F-5E2E751364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E803CB-031B-634A-BBE6-AF4514113E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F6C99-2B82-5C46-9C32-C2CD412A25C8}"/>
              </a:ext>
            </a:extLst>
          </p:cNvPr>
          <p:cNvSpPr>
            <a:spLocks noGrp="1"/>
          </p:cNvSpPr>
          <p:nvPr>
            <p:ph type="dt" sz="half" idx="10"/>
          </p:nvPr>
        </p:nvSpPr>
        <p:spPr/>
        <p:txBody>
          <a:bodyPr/>
          <a:lstStyle/>
          <a:p>
            <a:fld id="{3421B7ED-ACB4-264C-A891-3ED0B32A33C2}" type="datetimeFigureOut">
              <a:rPr lang="en-US" smtClean="0"/>
              <a:t>8/23/23</a:t>
            </a:fld>
            <a:endParaRPr lang="en-US"/>
          </a:p>
        </p:txBody>
      </p:sp>
      <p:sp>
        <p:nvSpPr>
          <p:cNvPr id="5" name="Footer Placeholder 4">
            <a:extLst>
              <a:ext uri="{FF2B5EF4-FFF2-40B4-BE49-F238E27FC236}">
                <a16:creationId xmlns:a16="http://schemas.microsoft.com/office/drawing/2014/main" id="{1E70DD61-C0DF-A445-99D9-DC1B24EB23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6E99E-E80E-0E43-9010-892441E7EF94}"/>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2908899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2F078A-9028-0D46-8BC1-FC39B6C138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CE248-2883-5F47-9347-E23AD8817E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07C6B-AD7F-2A41-B1A7-BCB642561060}"/>
              </a:ext>
            </a:extLst>
          </p:cNvPr>
          <p:cNvSpPr>
            <a:spLocks noGrp="1"/>
          </p:cNvSpPr>
          <p:nvPr>
            <p:ph type="dt" sz="half" idx="10"/>
          </p:nvPr>
        </p:nvSpPr>
        <p:spPr/>
        <p:txBody>
          <a:bodyPr/>
          <a:lstStyle/>
          <a:p>
            <a:fld id="{3421B7ED-ACB4-264C-A891-3ED0B32A33C2}" type="datetimeFigureOut">
              <a:rPr lang="en-US" smtClean="0"/>
              <a:t>8/23/23</a:t>
            </a:fld>
            <a:endParaRPr lang="en-US"/>
          </a:p>
        </p:txBody>
      </p:sp>
      <p:sp>
        <p:nvSpPr>
          <p:cNvPr id="5" name="Footer Placeholder 4">
            <a:extLst>
              <a:ext uri="{FF2B5EF4-FFF2-40B4-BE49-F238E27FC236}">
                <a16:creationId xmlns:a16="http://schemas.microsoft.com/office/drawing/2014/main" id="{3BDF6D72-F3AF-224F-9235-E5DCC1C8D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33615-1D35-6342-B458-FCFFF77404E4}"/>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343158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9D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BB160-5D09-A14B-AC09-8C43D7529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0028F3-451D-6D45-8C60-B1AE13159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632D00-36AF-3E49-BE00-F761E06A67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1B7ED-ACB4-264C-A891-3ED0B32A33C2}" type="datetimeFigureOut">
              <a:rPr lang="en-US" smtClean="0"/>
              <a:t>8/23/23</a:t>
            </a:fld>
            <a:endParaRPr lang="en-US"/>
          </a:p>
        </p:txBody>
      </p:sp>
      <p:sp>
        <p:nvSpPr>
          <p:cNvPr id="5" name="Footer Placeholder 4">
            <a:extLst>
              <a:ext uri="{FF2B5EF4-FFF2-40B4-BE49-F238E27FC236}">
                <a16:creationId xmlns:a16="http://schemas.microsoft.com/office/drawing/2014/main" id="{6D93750F-49D2-F340-B017-E16C778A9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2622BB-CBAA-054F-96CE-33258264DD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10156-7431-C748-BABD-D946859DF67E}" type="slidenum">
              <a:rPr lang="en-US" smtClean="0"/>
              <a:t>‹#›</a:t>
            </a:fld>
            <a:endParaRPr lang="en-US"/>
          </a:p>
        </p:txBody>
      </p:sp>
    </p:spTree>
    <p:extLst>
      <p:ext uri="{BB962C8B-B14F-4D97-AF65-F5344CB8AC3E}">
        <p14:creationId xmlns:p14="http://schemas.microsoft.com/office/powerpoint/2010/main" val="25573513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image" Target="../media/image4.png"/><Relationship Id="rId10" Type="http://schemas.openxmlformats.org/officeDocument/2006/relationships/image" Target="../media/image7.gif"/><Relationship Id="rId4" Type="http://schemas.openxmlformats.org/officeDocument/2006/relationships/notesSlide" Target="../notesSlides/notesSlide2.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notesSlide" Target="../notesSlides/notesSlide3.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13.xml"/><Relationship Id="rId7" Type="http://schemas.openxmlformats.org/officeDocument/2006/relationships/diagramData" Target="../diagrams/data1.xml"/><Relationship Id="rId12"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0.png"/><Relationship Id="rId11" Type="http://schemas.microsoft.com/office/2007/relationships/diagramDrawing" Target="../diagrams/drawing1.xml"/><Relationship Id="rId5" Type="http://schemas.openxmlformats.org/officeDocument/2006/relationships/image" Target="../media/image2.png"/><Relationship Id="rId10" Type="http://schemas.openxmlformats.org/officeDocument/2006/relationships/diagramColors" Target="../diagrams/colors1.xml"/><Relationship Id="rId4" Type="http://schemas.openxmlformats.org/officeDocument/2006/relationships/notesSlide" Target="../notesSlides/notesSlide5.xml"/><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image" Target="../media/image5.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dyslexia.times.uh.edu/" TargetMode="External"/><Relationship Id="rId5" Type="http://schemas.openxmlformats.org/officeDocument/2006/relationships/image" Target="../media/image4.png"/><Relationship Id="rId4" Type="http://schemas.openxmlformats.org/officeDocument/2006/relationships/notesSlide" Target="../notesSlides/notesSlide7.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7E78BE-A298-8E4B-A2D5-21AFB93304B7}"/>
              </a:ext>
            </a:extLst>
          </p:cNvPr>
          <p:cNvPicPr>
            <a:picLocks noChangeAspect="1"/>
          </p:cNvPicPr>
          <p:nvPr/>
        </p:nvPicPr>
        <p:blipFill>
          <a:blip r:embed="rId5"/>
          <a:stretch>
            <a:fillRect/>
          </a:stretch>
        </p:blipFill>
        <p:spPr>
          <a:xfrm>
            <a:off x="0" y="5216425"/>
            <a:ext cx="12192000" cy="1638300"/>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39956B12-48AE-5E44-93D0-9D1EE52D2F2E}"/>
              </a:ext>
            </a:extLst>
          </p:cNvPr>
          <p:cNvPicPr>
            <a:picLocks noChangeAspect="1"/>
          </p:cNvPicPr>
          <p:nvPr/>
        </p:nvPicPr>
        <p:blipFill>
          <a:blip r:embed="rId6"/>
          <a:stretch>
            <a:fillRect/>
          </a:stretch>
        </p:blipFill>
        <p:spPr>
          <a:xfrm>
            <a:off x="0" y="3275"/>
            <a:ext cx="12192000" cy="1676400"/>
          </a:xfrm>
          <a:prstGeom prst="rect">
            <a:avLst/>
          </a:prstGeom>
        </p:spPr>
      </p:pic>
      <p:sp>
        <p:nvSpPr>
          <p:cNvPr id="11" name="Subtitle 2">
            <a:extLst>
              <a:ext uri="{FF2B5EF4-FFF2-40B4-BE49-F238E27FC236}">
                <a16:creationId xmlns:a16="http://schemas.microsoft.com/office/drawing/2014/main" id="{88E106C9-59C5-6142-8241-0B8CD3A13C00}"/>
              </a:ext>
            </a:extLst>
          </p:cNvPr>
          <p:cNvSpPr>
            <a:spLocks noGrp="1"/>
          </p:cNvSpPr>
          <p:nvPr>
            <p:ph type="subTitle" idx="1"/>
          </p:nvPr>
        </p:nvSpPr>
        <p:spPr>
          <a:xfrm>
            <a:off x="506052" y="1450191"/>
            <a:ext cx="9144000" cy="3920884"/>
          </a:xfrm>
        </p:spPr>
        <p:txBody>
          <a:bodyPr vert="horz" lIns="91440" tIns="45720" rIns="91440" bIns="45720" rtlCol="0" anchor="ctr">
            <a:normAutofit/>
          </a:bodyPr>
          <a:lstStyle/>
          <a:p>
            <a:r>
              <a:rPr lang="en-US" sz="4800" b="1" dirty="0">
                <a:cs typeface="Calibri"/>
              </a:rPr>
              <a:t>A Video Description of the </a:t>
            </a:r>
          </a:p>
          <a:p>
            <a:r>
              <a:rPr lang="en-US" sz="4800" b="1" dirty="0">
                <a:cs typeface="Calibri"/>
              </a:rPr>
              <a:t>Reading Rainbow Cupcake</a:t>
            </a:r>
          </a:p>
        </p:txBody>
      </p:sp>
      <p:pic>
        <p:nvPicPr>
          <p:cNvPr id="16" name="Audio 15">
            <a:extLst>
              <a:ext uri="{FF2B5EF4-FFF2-40B4-BE49-F238E27FC236}">
                <a16:creationId xmlns:a16="http://schemas.microsoft.com/office/drawing/2014/main" id="{2F0AC110-E6EA-2DFB-AD7D-4901445767A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591738817"/>
      </p:ext>
    </p:extLst>
  </p:cSld>
  <p:clrMapOvr>
    <a:masterClrMapping/>
  </p:clrMapOvr>
  <mc:AlternateContent xmlns:mc="http://schemas.openxmlformats.org/markup-compatibility/2006">
    <mc:Choice xmlns:p14="http://schemas.microsoft.com/office/powerpoint/2010/main" Requires="p14">
      <p:transition spd="slow" p14:dur="2000" advTm="7456"/>
    </mc:Choice>
    <mc:Fallback>
      <p:transition spd="slow" advTm="74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24EC1F-0194-1244-AFA9-F91B17259B88}"/>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469A81A1-F261-5147-BA42-565034E84B84}"/>
              </a:ext>
            </a:extLst>
          </p:cNvPr>
          <p:cNvSpPr>
            <a:spLocks noGrp="1"/>
          </p:cNvSpPr>
          <p:nvPr>
            <p:ph type="body" idx="1"/>
          </p:nvPr>
        </p:nvSpPr>
        <p:spPr/>
        <p:txBody>
          <a:bodyPr/>
          <a:lstStyle/>
          <a:p>
            <a:endParaRPr lang="en-US"/>
          </a:p>
        </p:txBody>
      </p:sp>
      <p:pic>
        <p:nvPicPr>
          <p:cNvPr id="2" name="Picture 2" descr="A picture containing diagram&#10;&#10;Description automatically generated">
            <a:extLst>
              <a:ext uri="{FF2B5EF4-FFF2-40B4-BE49-F238E27FC236}">
                <a16:creationId xmlns:a16="http://schemas.microsoft.com/office/drawing/2014/main" id="{1C5108B4-B195-45D2-8921-48453E7942DC}"/>
              </a:ext>
            </a:extLst>
          </p:cNvPr>
          <p:cNvPicPr>
            <a:picLocks noGrp="1" noChangeAspect="1"/>
          </p:cNvPicPr>
          <p:nvPr>
            <p:ph sz="half" idx="2"/>
          </p:nvPr>
        </p:nvPicPr>
        <p:blipFill>
          <a:blip r:embed="rId5"/>
          <a:stretch>
            <a:fillRect/>
          </a:stretch>
        </p:blipFill>
        <p:spPr>
          <a:xfrm>
            <a:off x="839788" y="2791291"/>
            <a:ext cx="5157787" cy="3112156"/>
          </a:xfrm>
        </p:spPr>
      </p:pic>
      <p:sp>
        <p:nvSpPr>
          <p:cNvPr id="8" name="Text Placeholder 7">
            <a:extLst>
              <a:ext uri="{FF2B5EF4-FFF2-40B4-BE49-F238E27FC236}">
                <a16:creationId xmlns:a16="http://schemas.microsoft.com/office/drawing/2014/main" id="{46034DDC-0F06-9E42-9CA5-16FF9EABCC3D}"/>
              </a:ext>
            </a:extLst>
          </p:cNvPr>
          <p:cNvSpPr>
            <a:spLocks noGrp="1"/>
          </p:cNvSpPr>
          <p:nvPr>
            <p:ph type="body" sz="quarter" idx="3"/>
          </p:nvPr>
        </p:nvSpPr>
        <p:spPr/>
        <p:txBody>
          <a:bodyPr/>
          <a:lstStyle/>
          <a:p>
            <a:endParaRPr lang="en-US"/>
          </a:p>
        </p:txBody>
      </p:sp>
      <p:sp>
        <p:nvSpPr>
          <p:cNvPr id="4" name="Rectangle 3">
            <a:extLst>
              <a:ext uri="{FF2B5EF4-FFF2-40B4-BE49-F238E27FC236}">
                <a16:creationId xmlns:a16="http://schemas.microsoft.com/office/drawing/2014/main" id="{4159B81B-8804-1A42-8511-E7D59D6832B4}"/>
              </a:ext>
            </a:extLst>
          </p:cNvPr>
          <p:cNvSpPr/>
          <p:nvPr/>
        </p:nvSpPr>
        <p:spPr>
          <a:xfrm>
            <a:off x="0" y="0"/>
            <a:ext cx="12192000" cy="6858000"/>
          </a:xfrm>
          <a:prstGeom prst="rect">
            <a:avLst/>
          </a:prstGeom>
          <a:solidFill>
            <a:srgbClr val="FFF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CF2F3874-29B7-5241-ABEC-A2DFEF0D5144}"/>
              </a:ext>
            </a:extLst>
          </p:cNvPr>
          <p:cNvPicPr>
            <a:picLocks noChangeAspect="1"/>
          </p:cNvPicPr>
          <p:nvPr/>
        </p:nvPicPr>
        <p:blipFill>
          <a:blip r:embed="rId6"/>
          <a:stretch>
            <a:fillRect/>
          </a:stretch>
        </p:blipFill>
        <p:spPr>
          <a:xfrm>
            <a:off x="0" y="5829300"/>
            <a:ext cx="12192000" cy="1028700"/>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28F0E962-523F-504C-B9EF-17F18D4670E3}"/>
              </a:ext>
            </a:extLst>
          </p:cNvPr>
          <p:cNvPicPr>
            <a:picLocks noChangeAspect="1"/>
          </p:cNvPicPr>
          <p:nvPr/>
        </p:nvPicPr>
        <p:blipFill>
          <a:blip r:embed="rId7"/>
          <a:stretch>
            <a:fillRect/>
          </a:stretch>
        </p:blipFill>
        <p:spPr>
          <a:xfrm>
            <a:off x="0" y="14288"/>
            <a:ext cx="12192000" cy="1676400"/>
          </a:xfrm>
          <a:prstGeom prst="rect">
            <a:avLst/>
          </a:prstGeom>
        </p:spPr>
      </p:pic>
      <p:sp>
        <p:nvSpPr>
          <p:cNvPr id="19" name="TextBox 18">
            <a:extLst>
              <a:ext uri="{FF2B5EF4-FFF2-40B4-BE49-F238E27FC236}">
                <a16:creationId xmlns:a16="http://schemas.microsoft.com/office/drawing/2014/main" id="{4616BB44-1449-0546-AA98-DF6519BC9145}"/>
              </a:ext>
            </a:extLst>
          </p:cNvPr>
          <p:cNvSpPr txBox="1"/>
          <p:nvPr/>
        </p:nvSpPr>
        <p:spPr>
          <a:xfrm>
            <a:off x="2324610" y="3932420"/>
            <a:ext cx="4000445" cy="954107"/>
          </a:xfrm>
          <a:prstGeom prst="rect">
            <a:avLst/>
          </a:prstGeom>
          <a:noFill/>
        </p:spPr>
        <p:txBody>
          <a:bodyPr wrap="square" lIns="91440" tIns="45720" rIns="91440" bIns="45720" rtlCol="0" anchor="t">
            <a:spAutoFit/>
          </a:bodyPr>
          <a:lstStyle/>
          <a:p>
            <a:r>
              <a:rPr lang="en-US" altLang="en-US" sz="2800" dirty="0">
                <a:latin typeface="Calibri"/>
                <a:cs typeface="Calibri"/>
              </a:rPr>
              <a:t>Kristi L. Santi, Ph.D.</a:t>
            </a:r>
            <a:endParaRPr lang="en-US" dirty="0">
              <a:latin typeface="Calibri"/>
              <a:cs typeface="Calibri"/>
            </a:endParaRPr>
          </a:p>
          <a:p>
            <a:r>
              <a:rPr lang="en-US" altLang="en-US" sz="2800" dirty="0">
                <a:latin typeface="Calibri"/>
                <a:cs typeface="Calibri"/>
              </a:rPr>
              <a:t>Special Populations</a:t>
            </a:r>
          </a:p>
        </p:txBody>
      </p:sp>
      <p:pic>
        <p:nvPicPr>
          <p:cNvPr id="22" name="Picture 21">
            <a:extLst>
              <a:ext uri="{FF2B5EF4-FFF2-40B4-BE49-F238E27FC236}">
                <a16:creationId xmlns:a16="http://schemas.microsoft.com/office/drawing/2014/main" id="{4A590D9E-6545-9E4B-AF9E-7F2E3E3EA41C}"/>
              </a:ext>
            </a:extLst>
          </p:cNvPr>
          <p:cNvPicPr/>
          <p:nvPr/>
        </p:nvPicPr>
        <p:blipFill>
          <a:blip r:embed="rId8" cstate="print">
            <a:extLst>
              <a:ext uri="{BEBA8EAE-BF5A-486C-A8C5-ECC9F3942E4B}">
                <a14:imgProps xmlns:a14="http://schemas.microsoft.com/office/drawing/2010/main">
                  <a14:imgLayer r:embed="rId9">
                    <a14:imgEffect>
                      <a14:artisticCutout numberOfShades="0"/>
                    </a14:imgEffect>
                  </a14:imgLayer>
                </a14:imgProps>
              </a:ext>
              <a:ext uri="{28A0092B-C50C-407E-A947-70E740481C1C}">
                <a14:useLocalDpi xmlns:a14="http://schemas.microsoft.com/office/drawing/2010/main" val="0"/>
              </a:ext>
            </a:extLst>
          </a:blip>
          <a:stretch>
            <a:fillRect/>
          </a:stretch>
        </p:blipFill>
        <p:spPr>
          <a:xfrm>
            <a:off x="4069725" y="1521042"/>
            <a:ext cx="3519150" cy="924611"/>
          </a:xfrm>
          <a:prstGeom prst="rect">
            <a:avLst/>
          </a:prstGeom>
          <a:ln w="6350" cap="sq">
            <a:noFill/>
            <a:miter lim="800000"/>
          </a:ln>
          <a:effectLst>
            <a:outerShdw blurRad="57150" dist="50800" dir="2700000" algn="tl" rotWithShape="0">
              <a:srgbClr val="000000">
                <a:alpha val="4220"/>
              </a:srgbClr>
            </a:outerShdw>
          </a:effectLst>
        </p:spPr>
      </p:pic>
      <p:sp>
        <p:nvSpPr>
          <p:cNvPr id="3" name="TextBox 2">
            <a:extLst>
              <a:ext uri="{FF2B5EF4-FFF2-40B4-BE49-F238E27FC236}">
                <a16:creationId xmlns:a16="http://schemas.microsoft.com/office/drawing/2014/main" id="{021027FB-510D-418E-BF9B-6332CA8F0B2E}"/>
              </a:ext>
            </a:extLst>
          </p:cNvPr>
          <p:cNvSpPr txBox="1"/>
          <p:nvPr/>
        </p:nvSpPr>
        <p:spPr>
          <a:xfrm>
            <a:off x="555723" y="500561"/>
            <a:ext cx="1545616" cy="584775"/>
          </a:xfrm>
          <a:prstGeom prst="rect">
            <a:avLst/>
          </a:prstGeom>
          <a:noFill/>
        </p:spPr>
        <p:txBody>
          <a:bodyPr wrap="none" lIns="91440" tIns="45720" rIns="91440" bIns="45720" rtlCol="0" anchor="t">
            <a:spAutoFit/>
          </a:bodyPr>
          <a:lstStyle/>
          <a:p>
            <a:r>
              <a:rPr lang="en-US" sz="3200" b="1" dirty="0">
                <a:solidFill>
                  <a:schemeClr val="bg1"/>
                </a:solidFill>
              </a:rPr>
              <a:t>Speaker</a:t>
            </a:r>
            <a:endParaRPr lang="en-US" dirty="0">
              <a:solidFill>
                <a:schemeClr val="bg1"/>
              </a:solidFill>
            </a:endParaRPr>
          </a:p>
        </p:txBody>
      </p:sp>
      <p:pic>
        <p:nvPicPr>
          <p:cNvPr id="15" name="Picture 14" descr="A person smiling for a selfie&#10;&#10;Description automatically generated">
            <a:extLst>
              <a:ext uri="{FF2B5EF4-FFF2-40B4-BE49-F238E27FC236}">
                <a16:creationId xmlns:a16="http://schemas.microsoft.com/office/drawing/2014/main" id="{A173934C-9537-FCCB-66AE-587646A3FA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25055" y="3227264"/>
            <a:ext cx="2585492" cy="283812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cxnSp>
        <p:nvCxnSpPr>
          <p:cNvPr id="20" name="Straight Connector 19">
            <a:extLst>
              <a:ext uri="{FF2B5EF4-FFF2-40B4-BE49-F238E27FC236}">
                <a16:creationId xmlns:a16="http://schemas.microsoft.com/office/drawing/2014/main" id="{8F489C52-80FE-66FA-D853-AF28E584BCC4}"/>
              </a:ext>
            </a:extLst>
          </p:cNvPr>
          <p:cNvCxnSpPr/>
          <p:nvPr/>
        </p:nvCxnSpPr>
        <p:spPr>
          <a:xfrm>
            <a:off x="685800" y="2789111"/>
            <a:ext cx="10287000" cy="0"/>
          </a:xfrm>
          <a:prstGeom prst="line">
            <a:avLst/>
          </a:prstGeom>
          <a:ln/>
        </p:spPr>
        <p:style>
          <a:lnRef idx="3">
            <a:schemeClr val="dk1"/>
          </a:lnRef>
          <a:fillRef idx="0">
            <a:schemeClr val="dk1"/>
          </a:fillRef>
          <a:effectRef idx="2">
            <a:schemeClr val="dk1"/>
          </a:effectRef>
          <a:fontRef idx="minor">
            <a:schemeClr val="tx1"/>
          </a:fontRef>
        </p:style>
      </p:cxnSp>
      <p:pic>
        <p:nvPicPr>
          <p:cNvPr id="24" name="Audio 23">
            <a:extLst>
              <a:ext uri="{FF2B5EF4-FFF2-40B4-BE49-F238E27FC236}">
                <a16:creationId xmlns:a16="http://schemas.microsoft.com/office/drawing/2014/main" id="{432BC06D-55E7-ADBE-DA57-7523946582F5}"/>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002265638"/>
      </p:ext>
    </p:extLst>
  </p:cSld>
  <p:clrMapOvr>
    <a:masterClrMapping/>
  </p:clrMapOvr>
  <mc:AlternateContent xmlns:mc="http://schemas.openxmlformats.org/markup-compatibility/2006">
    <mc:Choice xmlns:p14="http://schemas.microsoft.com/office/powerpoint/2010/main" Requires="p14">
      <p:transition spd="slow" p14:dur="2000" advTm="3808"/>
    </mc:Choice>
    <mc:Fallback>
      <p:transition spd="slow" advTm="3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24EC1F-0194-1244-AFA9-F91B17259B88}"/>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469A81A1-F261-5147-BA42-565034E84B84}"/>
              </a:ext>
            </a:extLst>
          </p:cNvPr>
          <p:cNvSpPr>
            <a:spLocks noGrp="1"/>
          </p:cNvSpPr>
          <p:nvPr>
            <p:ph type="body" idx="1"/>
          </p:nvPr>
        </p:nvSpPr>
        <p:spPr/>
        <p:txBody>
          <a:bodyPr/>
          <a:lstStyle/>
          <a:p>
            <a:endParaRPr lang="en-US"/>
          </a:p>
        </p:txBody>
      </p:sp>
      <p:pic>
        <p:nvPicPr>
          <p:cNvPr id="2" name="Picture 2" descr="A picture containing diagram&#10;&#10;Description automatically generated">
            <a:extLst>
              <a:ext uri="{FF2B5EF4-FFF2-40B4-BE49-F238E27FC236}">
                <a16:creationId xmlns:a16="http://schemas.microsoft.com/office/drawing/2014/main" id="{1C5108B4-B195-45D2-8921-48453E7942DC}"/>
              </a:ext>
            </a:extLst>
          </p:cNvPr>
          <p:cNvPicPr>
            <a:picLocks noGrp="1" noChangeAspect="1"/>
          </p:cNvPicPr>
          <p:nvPr>
            <p:ph sz="half" idx="2"/>
          </p:nvPr>
        </p:nvPicPr>
        <p:blipFill>
          <a:blip r:embed="rId5"/>
          <a:stretch>
            <a:fillRect/>
          </a:stretch>
        </p:blipFill>
        <p:spPr>
          <a:xfrm>
            <a:off x="839788" y="2791291"/>
            <a:ext cx="5157787" cy="3112156"/>
          </a:xfrm>
        </p:spPr>
      </p:pic>
      <p:sp>
        <p:nvSpPr>
          <p:cNvPr id="8" name="Text Placeholder 7">
            <a:extLst>
              <a:ext uri="{FF2B5EF4-FFF2-40B4-BE49-F238E27FC236}">
                <a16:creationId xmlns:a16="http://schemas.microsoft.com/office/drawing/2014/main" id="{46034DDC-0F06-9E42-9CA5-16FF9EABCC3D}"/>
              </a:ext>
            </a:extLst>
          </p:cNvPr>
          <p:cNvSpPr>
            <a:spLocks noGrp="1"/>
          </p:cNvSpPr>
          <p:nvPr>
            <p:ph type="body" sz="quarter" idx="3"/>
          </p:nvPr>
        </p:nvSpPr>
        <p:spPr/>
        <p:txBody>
          <a:bodyPr/>
          <a:lstStyle/>
          <a:p>
            <a:endParaRPr lang="en-US"/>
          </a:p>
        </p:txBody>
      </p:sp>
      <p:sp>
        <p:nvSpPr>
          <p:cNvPr id="4" name="Rectangle 3">
            <a:extLst>
              <a:ext uri="{FF2B5EF4-FFF2-40B4-BE49-F238E27FC236}">
                <a16:creationId xmlns:a16="http://schemas.microsoft.com/office/drawing/2014/main" id="{4159B81B-8804-1A42-8511-E7D59D6832B4}"/>
              </a:ext>
            </a:extLst>
          </p:cNvPr>
          <p:cNvSpPr/>
          <p:nvPr/>
        </p:nvSpPr>
        <p:spPr>
          <a:xfrm>
            <a:off x="0" y="0"/>
            <a:ext cx="12192000" cy="6858000"/>
          </a:xfrm>
          <a:prstGeom prst="rect">
            <a:avLst/>
          </a:prstGeom>
          <a:solidFill>
            <a:srgbClr val="FFF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CF2F3874-29B7-5241-ABEC-A2DFEF0D5144}"/>
              </a:ext>
            </a:extLst>
          </p:cNvPr>
          <p:cNvPicPr>
            <a:picLocks noChangeAspect="1"/>
          </p:cNvPicPr>
          <p:nvPr/>
        </p:nvPicPr>
        <p:blipFill>
          <a:blip r:embed="rId6"/>
          <a:stretch>
            <a:fillRect/>
          </a:stretch>
        </p:blipFill>
        <p:spPr>
          <a:xfrm>
            <a:off x="0" y="5829300"/>
            <a:ext cx="12192000" cy="1028700"/>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28F0E962-523F-504C-B9EF-17F18D4670E3}"/>
              </a:ext>
            </a:extLst>
          </p:cNvPr>
          <p:cNvPicPr>
            <a:picLocks noChangeAspect="1"/>
          </p:cNvPicPr>
          <p:nvPr/>
        </p:nvPicPr>
        <p:blipFill>
          <a:blip r:embed="rId7"/>
          <a:stretch>
            <a:fillRect/>
          </a:stretch>
        </p:blipFill>
        <p:spPr>
          <a:xfrm>
            <a:off x="0" y="0"/>
            <a:ext cx="12192000" cy="1676400"/>
          </a:xfrm>
          <a:prstGeom prst="rect">
            <a:avLst/>
          </a:prstGeom>
        </p:spPr>
      </p:pic>
      <p:sp>
        <p:nvSpPr>
          <p:cNvPr id="18" name="Rectangle 17">
            <a:extLst>
              <a:ext uri="{FF2B5EF4-FFF2-40B4-BE49-F238E27FC236}">
                <a16:creationId xmlns:a16="http://schemas.microsoft.com/office/drawing/2014/main" id="{77ED19E1-D938-F44C-BB64-DE7166562E35}"/>
              </a:ext>
            </a:extLst>
          </p:cNvPr>
          <p:cNvSpPr/>
          <p:nvPr/>
        </p:nvSpPr>
        <p:spPr>
          <a:xfrm>
            <a:off x="676275" y="433501"/>
            <a:ext cx="2830349" cy="863719"/>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a:latin typeface="League Gothic" pitchFamily="2" charset="77"/>
              </a:rPr>
              <a:t>Introductions</a:t>
            </a:r>
          </a:p>
        </p:txBody>
      </p:sp>
      <p:sp>
        <p:nvSpPr>
          <p:cNvPr id="19" name="TextBox 18">
            <a:extLst>
              <a:ext uri="{FF2B5EF4-FFF2-40B4-BE49-F238E27FC236}">
                <a16:creationId xmlns:a16="http://schemas.microsoft.com/office/drawing/2014/main" id="{4616BB44-1449-0546-AA98-DF6519BC9145}"/>
              </a:ext>
            </a:extLst>
          </p:cNvPr>
          <p:cNvSpPr txBox="1"/>
          <p:nvPr/>
        </p:nvSpPr>
        <p:spPr>
          <a:xfrm>
            <a:off x="1001857" y="3223619"/>
            <a:ext cx="4000445" cy="954107"/>
          </a:xfrm>
          <a:prstGeom prst="rect">
            <a:avLst/>
          </a:prstGeom>
          <a:noFill/>
        </p:spPr>
        <p:txBody>
          <a:bodyPr wrap="square" lIns="91440" tIns="45720" rIns="91440" bIns="45720" rtlCol="0" anchor="t">
            <a:spAutoFit/>
          </a:bodyPr>
          <a:lstStyle/>
          <a:p>
            <a:r>
              <a:rPr lang="en-US" altLang="en-US" sz="2800" dirty="0">
                <a:latin typeface="Calibri"/>
                <a:cs typeface="Calibri"/>
              </a:rPr>
              <a:t>Kristi L. Santi, Ph.D.</a:t>
            </a:r>
            <a:endParaRPr lang="en-US" dirty="0">
              <a:latin typeface="Calibri"/>
              <a:cs typeface="Calibri"/>
            </a:endParaRPr>
          </a:p>
          <a:p>
            <a:r>
              <a:rPr lang="en-US" altLang="en-US" sz="2800" dirty="0">
                <a:latin typeface="Calibri"/>
                <a:cs typeface="Calibri"/>
              </a:rPr>
              <a:t>Jacquie Hawkins, Ed.D.</a:t>
            </a:r>
          </a:p>
        </p:txBody>
      </p:sp>
      <p:pic>
        <p:nvPicPr>
          <p:cNvPr id="22" name="Picture 21">
            <a:extLst>
              <a:ext uri="{FF2B5EF4-FFF2-40B4-BE49-F238E27FC236}">
                <a16:creationId xmlns:a16="http://schemas.microsoft.com/office/drawing/2014/main" id="{4A590D9E-6545-9E4B-AF9E-7F2E3E3EA41C}"/>
              </a:ext>
            </a:extLst>
          </p:cNvPr>
          <p:cNvPicPr/>
          <p:nvPr/>
        </p:nvPicPr>
        <p:blipFill>
          <a:blip r:embed="rId8" cstate="print">
            <a:extLst>
              <a:ext uri="{BEBA8EAE-BF5A-486C-A8C5-ECC9F3942E4B}">
                <a14:imgProps xmlns:a14="http://schemas.microsoft.com/office/drawing/2010/main">
                  <a14:imgLayer r:embed="rId9">
                    <a14:imgEffect>
                      <a14:artisticCutout numberOfShades="0"/>
                    </a14:imgEffect>
                  </a14:imgLayer>
                </a14:imgProps>
              </a:ext>
              <a:ext uri="{28A0092B-C50C-407E-A947-70E740481C1C}">
                <a14:useLocalDpi xmlns:a14="http://schemas.microsoft.com/office/drawing/2010/main" val="0"/>
              </a:ext>
            </a:extLst>
          </a:blip>
          <a:stretch>
            <a:fillRect/>
          </a:stretch>
        </p:blipFill>
        <p:spPr>
          <a:xfrm>
            <a:off x="1071130" y="1864500"/>
            <a:ext cx="3519150" cy="924611"/>
          </a:xfrm>
          <a:prstGeom prst="rect">
            <a:avLst/>
          </a:prstGeom>
          <a:ln w="6350" cap="sq">
            <a:noFill/>
            <a:miter lim="800000"/>
          </a:ln>
          <a:effectLst>
            <a:outerShdw blurRad="57150" dist="50800" dir="2700000" algn="tl" rotWithShape="0">
              <a:srgbClr val="000000">
                <a:alpha val="4220"/>
              </a:srgbClr>
            </a:outerShdw>
          </a:effectLst>
        </p:spPr>
      </p:pic>
      <p:sp>
        <p:nvSpPr>
          <p:cNvPr id="23" name="TextBox 22">
            <a:extLst>
              <a:ext uri="{FF2B5EF4-FFF2-40B4-BE49-F238E27FC236}">
                <a16:creationId xmlns:a16="http://schemas.microsoft.com/office/drawing/2014/main" id="{B0F4F4A2-3D01-5849-AAD1-37840E776001}"/>
              </a:ext>
            </a:extLst>
          </p:cNvPr>
          <p:cNvSpPr txBox="1"/>
          <p:nvPr/>
        </p:nvSpPr>
        <p:spPr>
          <a:xfrm>
            <a:off x="5819436" y="3184071"/>
            <a:ext cx="5047758" cy="2677656"/>
          </a:xfrm>
          <a:prstGeom prst="rect">
            <a:avLst/>
          </a:prstGeom>
          <a:noFill/>
        </p:spPr>
        <p:txBody>
          <a:bodyPr wrap="square" lIns="91440" tIns="45720" rIns="91440" bIns="45720" rtlCol="0" anchor="t">
            <a:spAutoFit/>
          </a:bodyPr>
          <a:lstStyle/>
          <a:p>
            <a:r>
              <a:rPr lang="en-US" altLang="en-US" sz="2800" dirty="0">
                <a:latin typeface="Calibri"/>
                <a:cs typeface="Calibri"/>
              </a:rPr>
              <a:t>Coleen D. Carlson, Ph.D.</a:t>
            </a:r>
          </a:p>
          <a:p>
            <a:r>
              <a:rPr lang="en-US" altLang="en-US" sz="2800" dirty="0">
                <a:latin typeface="Calibri"/>
                <a:cs typeface="Calibri"/>
              </a:rPr>
              <a:t>David J. Francis, Ph.D.</a:t>
            </a:r>
          </a:p>
          <a:p>
            <a:r>
              <a:rPr lang="en-US" altLang="en-US" sz="2800" dirty="0">
                <a:latin typeface="Calibri"/>
                <a:cs typeface="Calibri"/>
              </a:rPr>
              <a:t>Jack Fletcher, Ph.D.</a:t>
            </a:r>
          </a:p>
          <a:p>
            <a:r>
              <a:rPr lang="en-US" altLang="en-US" sz="2800" dirty="0">
                <a:latin typeface="Calibri"/>
                <a:cs typeface="Calibri"/>
              </a:rPr>
              <a:t>Elsa Cárdenas-Hagan, Ed.D.</a:t>
            </a:r>
          </a:p>
          <a:p>
            <a:r>
              <a:rPr lang="en-US" altLang="en-US" sz="2800" dirty="0">
                <a:latin typeface="Calibri"/>
                <a:cs typeface="Calibri"/>
              </a:rPr>
              <a:t>Ken </a:t>
            </a:r>
            <a:r>
              <a:rPr lang="en-US" altLang="en-US" sz="2800" dirty="0" err="1">
                <a:latin typeface="Calibri"/>
                <a:cs typeface="Calibri"/>
              </a:rPr>
              <a:t>Nieser</a:t>
            </a:r>
            <a:r>
              <a:rPr lang="en-US" altLang="en-US" sz="2800" dirty="0">
                <a:latin typeface="Calibri"/>
                <a:cs typeface="Calibri"/>
              </a:rPr>
              <a:t>, M.A.</a:t>
            </a:r>
          </a:p>
          <a:p>
            <a:r>
              <a:rPr lang="en-US" altLang="en-US" sz="2800" dirty="0">
                <a:latin typeface="Calibri"/>
                <a:cs typeface="Calibri"/>
              </a:rPr>
              <a:t>Griselda </a:t>
            </a:r>
            <a:r>
              <a:rPr lang="en-US" altLang="en-US" sz="2800" dirty="0" err="1">
                <a:latin typeface="Calibri"/>
                <a:cs typeface="Calibri"/>
              </a:rPr>
              <a:t>Barcenas</a:t>
            </a:r>
            <a:r>
              <a:rPr lang="en-US" altLang="en-US" sz="2800" dirty="0">
                <a:latin typeface="Calibri"/>
                <a:cs typeface="Calibri"/>
              </a:rPr>
              <a:t>, M.A.</a:t>
            </a:r>
          </a:p>
        </p:txBody>
      </p:sp>
      <p:pic>
        <p:nvPicPr>
          <p:cNvPr id="12" name="Picture 12" descr="Logo&#10;&#10;Description automatically generated">
            <a:extLst>
              <a:ext uri="{FF2B5EF4-FFF2-40B4-BE49-F238E27FC236}">
                <a16:creationId xmlns:a16="http://schemas.microsoft.com/office/drawing/2014/main" id="{45D92DA6-0D7F-4B74-8245-1BB937532E85}"/>
              </a:ext>
            </a:extLst>
          </p:cNvPr>
          <p:cNvPicPr>
            <a:picLocks noGrp="1" noChangeAspect="1"/>
          </p:cNvPicPr>
          <p:nvPr>
            <p:ph sz="quarter" idx="4"/>
          </p:nvPr>
        </p:nvPicPr>
        <p:blipFill rotWithShape="1">
          <a:blip r:embed="rId10"/>
          <a:srcRect b="26924"/>
          <a:stretch/>
        </p:blipFill>
        <p:spPr>
          <a:xfrm>
            <a:off x="5819436" y="1309688"/>
            <a:ext cx="2797401" cy="1535103"/>
          </a:xfrm>
        </p:spPr>
      </p:pic>
      <p:sp>
        <p:nvSpPr>
          <p:cNvPr id="3" name="TextBox 2">
            <a:extLst>
              <a:ext uri="{FF2B5EF4-FFF2-40B4-BE49-F238E27FC236}">
                <a16:creationId xmlns:a16="http://schemas.microsoft.com/office/drawing/2014/main" id="{021027FB-510D-418E-BF9B-6332CA8F0B2E}"/>
              </a:ext>
            </a:extLst>
          </p:cNvPr>
          <p:cNvSpPr txBox="1"/>
          <p:nvPr/>
        </p:nvSpPr>
        <p:spPr>
          <a:xfrm>
            <a:off x="4681945" y="545019"/>
            <a:ext cx="2274982" cy="584775"/>
          </a:xfrm>
          <a:prstGeom prst="rect">
            <a:avLst/>
          </a:prstGeom>
          <a:noFill/>
        </p:spPr>
        <p:txBody>
          <a:bodyPr wrap="none" lIns="91440" tIns="45720" rIns="91440" bIns="45720" rtlCol="0" anchor="t">
            <a:spAutoFit/>
          </a:bodyPr>
          <a:lstStyle/>
          <a:p>
            <a:r>
              <a:rPr lang="en-US" sz="3200" b="1">
                <a:solidFill>
                  <a:schemeClr val="bg1"/>
                </a:solidFill>
              </a:rPr>
              <a:t>Project Staff</a:t>
            </a:r>
            <a:endParaRPr lang="en-US">
              <a:solidFill>
                <a:schemeClr val="bg1"/>
              </a:solidFill>
            </a:endParaRPr>
          </a:p>
        </p:txBody>
      </p:sp>
      <p:cxnSp>
        <p:nvCxnSpPr>
          <p:cNvPr id="7" name="Straight Arrow Connector 6">
            <a:extLst>
              <a:ext uri="{FF2B5EF4-FFF2-40B4-BE49-F238E27FC236}">
                <a16:creationId xmlns:a16="http://schemas.microsoft.com/office/drawing/2014/main" id="{C7493B09-94CE-4DA7-99CE-A6AC736DCA86}"/>
              </a:ext>
            </a:extLst>
          </p:cNvPr>
          <p:cNvCxnSpPr/>
          <p:nvPr/>
        </p:nvCxnSpPr>
        <p:spPr>
          <a:xfrm flipV="1">
            <a:off x="767443" y="3039836"/>
            <a:ext cx="9443355" cy="27214"/>
          </a:xfrm>
          <a:prstGeom prst="straightConnector1">
            <a:avLst/>
          </a:prstGeom>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89D74D83-D933-12A9-03FB-DF6D8686D07B}"/>
              </a:ext>
            </a:extLst>
          </p:cNvPr>
          <p:cNvSpPr txBox="1"/>
          <p:nvPr/>
        </p:nvSpPr>
        <p:spPr>
          <a:xfrm>
            <a:off x="931057" y="4507081"/>
            <a:ext cx="4437369" cy="954107"/>
          </a:xfrm>
          <a:prstGeom prst="rect">
            <a:avLst/>
          </a:prstGeom>
          <a:noFill/>
        </p:spPr>
        <p:txBody>
          <a:bodyPr wrap="none" rtlCol="0">
            <a:spAutoFit/>
          </a:bodyPr>
          <a:lstStyle/>
          <a:p>
            <a:r>
              <a:rPr lang="en-US" altLang="en-US" sz="2800" b="1" u="sng" dirty="0">
                <a:latin typeface="Calibri"/>
                <a:cs typeface="Calibri"/>
              </a:rPr>
              <a:t>Houston Christian University</a:t>
            </a:r>
          </a:p>
          <a:p>
            <a:r>
              <a:rPr lang="en-US" altLang="en-US" sz="2800" dirty="0">
                <a:latin typeface="Calibri"/>
                <a:cs typeface="Calibri"/>
              </a:rPr>
              <a:t>Shawn Kent, Ph.D.</a:t>
            </a:r>
          </a:p>
        </p:txBody>
      </p:sp>
      <p:pic>
        <p:nvPicPr>
          <p:cNvPr id="21" name="Audio 20">
            <a:extLst>
              <a:ext uri="{FF2B5EF4-FFF2-40B4-BE49-F238E27FC236}">
                <a16:creationId xmlns:a16="http://schemas.microsoft.com/office/drawing/2014/main" id="{92ACA549-BB73-6DDD-3B2D-79B6C5AB155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97109978"/>
      </p:ext>
    </p:extLst>
  </p:cSld>
  <p:clrMapOvr>
    <a:masterClrMapping/>
  </p:clrMapOvr>
  <mc:AlternateContent xmlns:mc="http://schemas.openxmlformats.org/markup-compatibility/2006">
    <mc:Choice xmlns:p14="http://schemas.microsoft.com/office/powerpoint/2010/main" Requires="p14">
      <p:transition spd="slow" p14:dur="2000" advTm="12874"/>
    </mc:Choice>
    <mc:Fallback>
      <p:transition spd="slow" advTm="128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7E78BE-A298-8E4B-A2D5-21AFB93304B7}"/>
              </a:ext>
            </a:extLst>
          </p:cNvPr>
          <p:cNvPicPr>
            <a:picLocks noChangeAspect="1"/>
          </p:cNvPicPr>
          <p:nvPr/>
        </p:nvPicPr>
        <p:blipFill>
          <a:blip r:embed="rId5"/>
          <a:stretch>
            <a:fillRect/>
          </a:stretch>
        </p:blipFill>
        <p:spPr>
          <a:xfrm>
            <a:off x="0" y="5216425"/>
            <a:ext cx="12192000" cy="1638300"/>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39956B12-48AE-5E44-93D0-9D1EE52D2F2E}"/>
              </a:ext>
            </a:extLst>
          </p:cNvPr>
          <p:cNvPicPr>
            <a:picLocks noChangeAspect="1"/>
          </p:cNvPicPr>
          <p:nvPr/>
        </p:nvPicPr>
        <p:blipFill>
          <a:blip r:embed="rId6"/>
          <a:stretch>
            <a:fillRect/>
          </a:stretch>
        </p:blipFill>
        <p:spPr>
          <a:xfrm>
            <a:off x="0" y="3275"/>
            <a:ext cx="12192000" cy="1676400"/>
          </a:xfrm>
          <a:prstGeom prst="rect">
            <a:avLst/>
          </a:prstGeom>
        </p:spPr>
      </p:pic>
      <p:sp>
        <p:nvSpPr>
          <p:cNvPr id="10" name="Title 1">
            <a:extLst>
              <a:ext uri="{FF2B5EF4-FFF2-40B4-BE49-F238E27FC236}">
                <a16:creationId xmlns:a16="http://schemas.microsoft.com/office/drawing/2014/main" id="{0DE7FB8A-3C5E-904D-B7A9-2833F10F4CD9}"/>
              </a:ext>
            </a:extLst>
          </p:cNvPr>
          <p:cNvSpPr>
            <a:spLocks noGrp="1"/>
          </p:cNvSpPr>
          <p:nvPr>
            <p:ph type="ctrTitle"/>
          </p:nvPr>
        </p:nvSpPr>
        <p:spPr>
          <a:xfrm>
            <a:off x="-298000" y="191245"/>
            <a:ext cx="9144000" cy="962641"/>
          </a:xfrm>
        </p:spPr>
        <p:txBody>
          <a:bodyPr>
            <a:noAutofit/>
          </a:bodyPr>
          <a:lstStyle/>
          <a:p>
            <a:r>
              <a:rPr lang="en-US" sz="4400" dirty="0">
                <a:solidFill>
                  <a:schemeClr val="bg1"/>
                </a:solidFill>
                <a:ea typeface="+mj-lt"/>
                <a:cs typeface="+mj-lt"/>
              </a:rPr>
              <a:t>AGENDA – Reading Rainbow Cupcake</a:t>
            </a:r>
            <a:endParaRPr lang="en-US" sz="3600" dirty="0">
              <a:solidFill>
                <a:schemeClr val="bg1"/>
              </a:solidFill>
            </a:endParaRPr>
          </a:p>
        </p:txBody>
      </p:sp>
      <p:sp>
        <p:nvSpPr>
          <p:cNvPr id="11" name="Subtitle 2">
            <a:extLst>
              <a:ext uri="{FF2B5EF4-FFF2-40B4-BE49-F238E27FC236}">
                <a16:creationId xmlns:a16="http://schemas.microsoft.com/office/drawing/2014/main" id="{88E106C9-59C5-6142-8241-0B8CD3A13C00}"/>
              </a:ext>
            </a:extLst>
          </p:cNvPr>
          <p:cNvSpPr>
            <a:spLocks noGrp="1"/>
          </p:cNvSpPr>
          <p:nvPr>
            <p:ph type="subTitle" idx="1"/>
          </p:nvPr>
        </p:nvSpPr>
        <p:spPr>
          <a:xfrm>
            <a:off x="506052" y="1450191"/>
            <a:ext cx="9144000" cy="3920884"/>
          </a:xfrm>
        </p:spPr>
        <p:txBody>
          <a:bodyPr vert="horz" lIns="91440" tIns="45720" rIns="91440" bIns="45720" rtlCol="0" anchor="t">
            <a:normAutofit/>
          </a:bodyPr>
          <a:lstStyle/>
          <a:p>
            <a:pPr marL="285750" indent="-285750" algn="l">
              <a:buFont typeface="Arial"/>
              <a:buChar char="•"/>
            </a:pPr>
            <a:r>
              <a:rPr lang="en-US" sz="3200" dirty="0">
                <a:ea typeface="+mn-lt"/>
                <a:cs typeface="+mn-lt"/>
              </a:rPr>
              <a:t>Focus Topic for Meeting: The Reading Rainbow Cupcake</a:t>
            </a:r>
          </a:p>
          <a:p>
            <a:pPr marL="285750" indent="-285750" algn="l">
              <a:buFont typeface="Arial"/>
              <a:buChar char="•"/>
            </a:pPr>
            <a:r>
              <a:rPr lang="en-US" sz="3200" dirty="0">
                <a:ea typeface="+mn-lt"/>
                <a:cs typeface="+mn-lt"/>
              </a:rPr>
              <a:t>Graphic </a:t>
            </a:r>
            <a:r>
              <a:rPr lang="en-US" sz="3200" i="1" dirty="0">
                <a:ea typeface="+mn-lt"/>
                <a:cs typeface="+mn-lt"/>
              </a:rPr>
              <a:t>The Reading Rainbow Cupcake</a:t>
            </a:r>
            <a:endParaRPr lang="en-US" sz="3200" dirty="0">
              <a:ea typeface="+mn-lt"/>
              <a:cs typeface="+mn-lt"/>
            </a:endParaRPr>
          </a:p>
          <a:p>
            <a:pPr marL="285750" indent="-285750" algn="l">
              <a:buFont typeface="Arial"/>
              <a:buChar char="•"/>
            </a:pPr>
            <a:r>
              <a:rPr lang="en-US" sz="3200" dirty="0">
                <a:ea typeface="+mn-lt"/>
                <a:cs typeface="+mn-lt"/>
              </a:rPr>
              <a:t>What does the Reading Rainbow Cupcake look like </a:t>
            </a:r>
            <a:r>
              <a:rPr lang="en-US" sz="3200" i="1" u="sng" dirty="0">
                <a:ea typeface="+mn-lt"/>
                <a:cs typeface="+mn-lt"/>
              </a:rPr>
              <a:t>in practice?</a:t>
            </a:r>
            <a:endParaRPr lang="en-US" sz="3200" dirty="0">
              <a:ea typeface="+mn-lt"/>
              <a:cs typeface="+mn-lt"/>
            </a:endParaRPr>
          </a:p>
          <a:p>
            <a:pPr marL="285750" indent="-285750" algn="l">
              <a:buFont typeface="Arial"/>
              <a:buChar char="•"/>
            </a:pPr>
            <a:r>
              <a:rPr lang="en-US" sz="3200" dirty="0">
                <a:ea typeface="+mn-lt"/>
                <a:cs typeface="+mn-lt"/>
              </a:rPr>
              <a:t>Campus PDSA – Reading Rainbow Cupcake </a:t>
            </a:r>
          </a:p>
          <a:p>
            <a:endParaRPr lang="en-US" sz="3200" b="1" dirty="0">
              <a:cs typeface="Calibri"/>
            </a:endParaRPr>
          </a:p>
        </p:txBody>
      </p:sp>
      <p:pic>
        <p:nvPicPr>
          <p:cNvPr id="13" name="Audio 12">
            <a:extLst>
              <a:ext uri="{FF2B5EF4-FFF2-40B4-BE49-F238E27FC236}">
                <a16:creationId xmlns:a16="http://schemas.microsoft.com/office/drawing/2014/main" id="{C89FACAD-BE5C-BE13-FCC2-EBA2AE09143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376356073"/>
      </p:ext>
    </p:extLst>
  </p:cSld>
  <p:clrMapOvr>
    <a:masterClrMapping/>
  </p:clrMapOvr>
  <mc:AlternateContent xmlns:mc="http://schemas.openxmlformats.org/markup-compatibility/2006">
    <mc:Choice xmlns:p14="http://schemas.microsoft.com/office/powerpoint/2010/main" Requires="p14">
      <p:transition spd="slow" p14:dur="2000" advTm="30976"/>
    </mc:Choice>
    <mc:Fallback>
      <p:transition spd="slow" advTm="309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upcake with rainbow swirls and ribbons&#10;&#10;Description automatically generated">
            <a:extLst>
              <a:ext uri="{FF2B5EF4-FFF2-40B4-BE49-F238E27FC236}">
                <a16:creationId xmlns:a16="http://schemas.microsoft.com/office/drawing/2014/main" id="{79EBC0F7-4574-DEC6-324F-F38FC4C81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90" y="342900"/>
            <a:ext cx="12350579" cy="6172200"/>
          </a:xfrm>
          <a:prstGeom prst="rect">
            <a:avLst/>
          </a:prstGeom>
        </p:spPr>
      </p:pic>
      <p:pic>
        <p:nvPicPr>
          <p:cNvPr id="10" name="Audio 9">
            <a:extLst>
              <a:ext uri="{FF2B5EF4-FFF2-40B4-BE49-F238E27FC236}">
                <a16:creationId xmlns:a16="http://schemas.microsoft.com/office/drawing/2014/main" id="{4E7C7802-1A64-4589-82EC-E3B3DCA8A42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30097207"/>
      </p:ext>
    </p:extLst>
  </p:cSld>
  <p:clrMapOvr>
    <a:masterClrMapping/>
  </p:clrMapOvr>
  <mc:AlternateContent xmlns:mc="http://schemas.openxmlformats.org/markup-compatibility/2006">
    <mc:Choice xmlns:p14="http://schemas.microsoft.com/office/powerpoint/2010/main" Requires="p14">
      <p:transition spd="slow" p14:dur="2000" advTm="240341"/>
    </mc:Choice>
    <mc:Fallback>
      <p:transition spd="slow" advTm="2403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hape&#10;&#10;Description automatically generated with medium confidence">
            <a:extLst>
              <a:ext uri="{FF2B5EF4-FFF2-40B4-BE49-F238E27FC236}">
                <a16:creationId xmlns:a16="http://schemas.microsoft.com/office/drawing/2014/main" id="{485818C9-6FFA-3143-B335-EE1CB8CFC020}"/>
              </a:ext>
            </a:extLst>
          </p:cNvPr>
          <p:cNvPicPr>
            <a:picLocks noChangeAspect="1"/>
          </p:cNvPicPr>
          <p:nvPr/>
        </p:nvPicPr>
        <p:blipFill>
          <a:blip r:embed="rId5"/>
          <a:stretch>
            <a:fillRect/>
          </a:stretch>
        </p:blipFill>
        <p:spPr>
          <a:xfrm>
            <a:off x="0" y="0"/>
            <a:ext cx="12192000" cy="1676400"/>
          </a:xfrm>
          <a:prstGeom prst="rect">
            <a:avLst/>
          </a:prstGeom>
        </p:spPr>
      </p:pic>
      <p:sp>
        <p:nvSpPr>
          <p:cNvPr id="27" name="Rectangle 26">
            <a:extLst>
              <a:ext uri="{FF2B5EF4-FFF2-40B4-BE49-F238E27FC236}">
                <a16:creationId xmlns:a16="http://schemas.microsoft.com/office/drawing/2014/main" id="{53BA9598-097E-9544-A48A-BC3CD51D1B53}"/>
              </a:ext>
            </a:extLst>
          </p:cNvPr>
          <p:cNvSpPr/>
          <p:nvPr/>
        </p:nvSpPr>
        <p:spPr>
          <a:xfrm>
            <a:off x="279908" y="335014"/>
            <a:ext cx="4840732" cy="100637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latin typeface="Century Schoolbook" panose="02040604050505020304" pitchFamily="18" charset="0"/>
                <a:cs typeface="Calibri" panose="020F0502020204030204" pitchFamily="34" charset="0"/>
              </a:rPr>
              <a:t>Improvement Science</a:t>
            </a:r>
          </a:p>
        </p:txBody>
      </p:sp>
      <p:pic>
        <p:nvPicPr>
          <p:cNvPr id="10" name="Picture 9">
            <a:extLst>
              <a:ext uri="{FF2B5EF4-FFF2-40B4-BE49-F238E27FC236}">
                <a16:creationId xmlns:a16="http://schemas.microsoft.com/office/drawing/2014/main" id="{C8257A8D-CDF1-3445-85D5-2CB51696ED35}"/>
              </a:ext>
            </a:extLst>
          </p:cNvPr>
          <p:cNvPicPr>
            <a:picLocks noChangeAspect="1"/>
          </p:cNvPicPr>
          <p:nvPr/>
        </p:nvPicPr>
        <p:blipFill>
          <a:blip r:embed="rId6"/>
          <a:stretch>
            <a:fillRect/>
          </a:stretch>
        </p:blipFill>
        <p:spPr>
          <a:xfrm>
            <a:off x="0" y="5765800"/>
            <a:ext cx="12192000" cy="1092200"/>
          </a:xfrm>
          <a:prstGeom prst="rect">
            <a:avLst/>
          </a:prstGeom>
        </p:spPr>
      </p:pic>
      <p:graphicFrame>
        <p:nvGraphicFramePr>
          <p:cNvPr id="9" name="Diagram 8">
            <a:extLst>
              <a:ext uri="{FF2B5EF4-FFF2-40B4-BE49-F238E27FC236}">
                <a16:creationId xmlns:a16="http://schemas.microsoft.com/office/drawing/2014/main" id="{F1051159-8BAD-1349-A6B0-C77F54535089}"/>
              </a:ext>
            </a:extLst>
          </p:cNvPr>
          <p:cNvGraphicFramePr/>
          <p:nvPr/>
        </p:nvGraphicFramePr>
        <p:xfrm>
          <a:off x="967409" y="748749"/>
          <a:ext cx="10257182" cy="61092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a:extLst>
              <a:ext uri="{FF2B5EF4-FFF2-40B4-BE49-F238E27FC236}">
                <a16:creationId xmlns:a16="http://schemas.microsoft.com/office/drawing/2014/main" id="{16E6D4EA-1543-E346-AF2F-68DCB5B0B376}"/>
              </a:ext>
            </a:extLst>
          </p:cNvPr>
          <p:cNvSpPr txBox="1"/>
          <p:nvPr/>
        </p:nvSpPr>
        <p:spPr>
          <a:xfrm>
            <a:off x="739481" y="3059380"/>
            <a:ext cx="1960793" cy="1323439"/>
          </a:xfrm>
          <a:prstGeom prst="rect">
            <a:avLst/>
          </a:prstGeom>
          <a:noFill/>
        </p:spPr>
        <p:txBody>
          <a:bodyPr wrap="none" rtlCol="0">
            <a:spAutoFit/>
          </a:bodyPr>
          <a:lstStyle/>
          <a:p>
            <a:r>
              <a:rPr lang="en-US" sz="4000" b="1">
                <a:latin typeface="Century Schoolbook" panose="02040604050505020304" pitchFamily="18" charset="0"/>
              </a:rPr>
              <a:t>Six</a:t>
            </a:r>
          </a:p>
          <a:p>
            <a:r>
              <a:rPr lang="en-US" sz="4000" b="1">
                <a:latin typeface="Century Schoolbook" panose="02040604050505020304" pitchFamily="18" charset="0"/>
              </a:rPr>
              <a:t>Pillars</a:t>
            </a:r>
          </a:p>
        </p:txBody>
      </p:sp>
      <p:pic>
        <p:nvPicPr>
          <p:cNvPr id="5" name="Audio 4">
            <a:extLst>
              <a:ext uri="{FF2B5EF4-FFF2-40B4-BE49-F238E27FC236}">
                <a16:creationId xmlns:a16="http://schemas.microsoft.com/office/drawing/2014/main" id="{1ACD3DE4-D08F-A39B-5743-D9B0FE27989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810717212"/>
      </p:ext>
    </p:extLst>
  </p:cSld>
  <p:clrMapOvr>
    <a:masterClrMapping/>
  </p:clrMapOvr>
  <mc:AlternateContent xmlns:mc="http://schemas.openxmlformats.org/markup-compatibility/2006">
    <mc:Choice xmlns:p14="http://schemas.microsoft.com/office/powerpoint/2010/main" Requires="p14">
      <p:transition spd="slow" p14:dur="2000" advTm="24405"/>
    </mc:Choice>
    <mc:Fallback>
      <p:transition spd="slow" advTm="244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hape&#10;&#10;Description automatically generated with medium confidence">
            <a:extLst>
              <a:ext uri="{FF2B5EF4-FFF2-40B4-BE49-F238E27FC236}">
                <a16:creationId xmlns:a16="http://schemas.microsoft.com/office/drawing/2014/main" id="{485818C9-6FFA-3143-B335-EE1CB8CFC020}"/>
              </a:ext>
            </a:extLst>
          </p:cNvPr>
          <p:cNvPicPr>
            <a:picLocks noChangeAspect="1"/>
          </p:cNvPicPr>
          <p:nvPr/>
        </p:nvPicPr>
        <p:blipFill>
          <a:blip r:embed="rId5"/>
          <a:stretch>
            <a:fillRect/>
          </a:stretch>
        </p:blipFill>
        <p:spPr>
          <a:xfrm>
            <a:off x="0" y="0"/>
            <a:ext cx="12192000" cy="1676400"/>
          </a:xfrm>
          <a:prstGeom prst="rect">
            <a:avLst/>
          </a:prstGeom>
        </p:spPr>
      </p:pic>
      <p:sp>
        <p:nvSpPr>
          <p:cNvPr id="27" name="Rectangle 26">
            <a:extLst>
              <a:ext uri="{FF2B5EF4-FFF2-40B4-BE49-F238E27FC236}">
                <a16:creationId xmlns:a16="http://schemas.microsoft.com/office/drawing/2014/main" id="{53BA9598-097E-9544-A48A-BC3CD51D1B53}"/>
              </a:ext>
            </a:extLst>
          </p:cNvPr>
          <p:cNvSpPr/>
          <p:nvPr/>
        </p:nvSpPr>
        <p:spPr>
          <a:xfrm>
            <a:off x="279908" y="335014"/>
            <a:ext cx="8439549" cy="100637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200" b="1" dirty="0">
                <a:latin typeface="Century Schoolbook"/>
                <a:cs typeface="Calibri"/>
              </a:rPr>
              <a:t>What does the RRC mean in practice?</a:t>
            </a:r>
            <a:endParaRPr lang="en-US" sz="3200" b="1" dirty="0">
              <a:latin typeface="Century Schoolbook" panose="02040604050505020304" pitchFamily="18" charset="0"/>
              <a:cs typeface="Calibri" panose="020F0502020204030204" pitchFamily="34" charset="0"/>
            </a:endParaRPr>
          </a:p>
        </p:txBody>
      </p:sp>
      <p:pic>
        <p:nvPicPr>
          <p:cNvPr id="10" name="Picture 9">
            <a:extLst>
              <a:ext uri="{FF2B5EF4-FFF2-40B4-BE49-F238E27FC236}">
                <a16:creationId xmlns:a16="http://schemas.microsoft.com/office/drawing/2014/main" id="{C8257A8D-CDF1-3445-85D5-2CB51696ED35}"/>
              </a:ext>
            </a:extLst>
          </p:cNvPr>
          <p:cNvPicPr>
            <a:picLocks noChangeAspect="1"/>
          </p:cNvPicPr>
          <p:nvPr/>
        </p:nvPicPr>
        <p:blipFill>
          <a:blip r:embed="rId6"/>
          <a:stretch>
            <a:fillRect/>
          </a:stretch>
        </p:blipFill>
        <p:spPr>
          <a:xfrm>
            <a:off x="0" y="5765800"/>
            <a:ext cx="12192000" cy="1092200"/>
          </a:xfrm>
          <a:prstGeom prst="rect">
            <a:avLst/>
          </a:prstGeom>
        </p:spPr>
      </p:pic>
      <p:sp>
        <p:nvSpPr>
          <p:cNvPr id="2" name="TextBox 1">
            <a:extLst>
              <a:ext uri="{FF2B5EF4-FFF2-40B4-BE49-F238E27FC236}">
                <a16:creationId xmlns:a16="http://schemas.microsoft.com/office/drawing/2014/main" id="{16E6D4EA-1543-E346-AF2F-68DCB5B0B376}"/>
              </a:ext>
            </a:extLst>
          </p:cNvPr>
          <p:cNvSpPr txBox="1"/>
          <p:nvPr/>
        </p:nvSpPr>
        <p:spPr>
          <a:xfrm>
            <a:off x="739481" y="3059380"/>
            <a:ext cx="184731" cy="707886"/>
          </a:xfrm>
          <a:prstGeom prst="rect">
            <a:avLst/>
          </a:prstGeom>
          <a:noFill/>
        </p:spPr>
        <p:txBody>
          <a:bodyPr wrap="none" lIns="91440" tIns="45720" rIns="91440" bIns="45720" rtlCol="0" anchor="t">
            <a:spAutoFit/>
          </a:bodyPr>
          <a:lstStyle/>
          <a:p>
            <a:endParaRPr lang="en-US" sz="4000" b="1">
              <a:latin typeface="Century Schoolbook" panose="02040604050505020304" pitchFamily="18" charset="0"/>
            </a:endParaRPr>
          </a:p>
        </p:txBody>
      </p:sp>
      <p:sp>
        <p:nvSpPr>
          <p:cNvPr id="34" name="TextBox 33">
            <a:extLst>
              <a:ext uri="{FF2B5EF4-FFF2-40B4-BE49-F238E27FC236}">
                <a16:creationId xmlns:a16="http://schemas.microsoft.com/office/drawing/2014/main" id="{6C2CB1C2-4A1F-CC9C-94E0-4C1A5364F150}"/>
              </a:ext>
            </a:extLst>
          </p:cNvPr>
          <p:cNvSpPr txBox="1"/>
          <p:nvPr/>
        </p:nvSpPr>
        <p:spPr>
          <a:xfrm>
            <a:off x="314477" y="1443841"/>
            <a:ext cx="482537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What do I need to remember about the </a:t>
            </a:r>
            <a:r>
              <a:rPr lang="en-US" b="1" dirty="0">
                <a:cs typeface="Arial"/>
              </a:rPr>
              <a:t>RRC </a:t>
            </a:r>
            <a:r>
              <a:rPr lang="en-US" dirty="0">
                <a:cs typeface="Arial"/>
              </a:rPr>
              <a:t>graphic? ​</a:t>
            </a:r>
            <a:endParaRPr lang="en-US" dirty="0"/>
          </a:p>
          <a:p>
            <a:r>
              <a:rPr lang="en-US" dirty="0">
                <a:cs typeface="Arial"/>
              </a:rPr>
              <a:t>​</a:t>
            </a:r>
          </a:p>
          <a:p>
            <a:pPr marL="285750" indent="-285750">
              <a:buFont typeface="Wingdings"/>
              <a:buChar char="ü"/>
            </a:pPr>
            <a:r>
              <a:rPr lang="en-US" b="1" dirty="0">
                <a:cs typeface="Arial"/>
              </a:rPr>
              <a:t>Reading Skills</a:t>
            </a:r>
            <a:r>
              <a:rPr lang="en-US" dirty="0">
                <a:cs typeface="Arial"/>
              </a:rPr>
              <a:t> of students are </a:t>
            </a:r>
            <a:r>
              <a:rPr lang="en-US" u="sng" dirty="0">
                <a:cs typeface="Arial"/>
              </a:rPr>
              <a:t>not</a:t>
            </a:r>
            <a:r>
              <a:rPr lang="en-US" dirty="0">
                <a:cs typeface="Arial"/>
              </a:rPr>
              <a:t> taught in isolation – they must be integrated.​</a:t>
            </a:r>
          </a:p>
          <a:p>
            <a:endParaRPr lang="en-US" dirty="0">
              <a:cs typeface="Arial"/>
            </a:endParaRPr>
          </a:p>
          <a:p>
            <a:pPr marL="285750" indent="-285750">
              <a:buFont typeface="Wingdings"/>
              <a:buChar char="ü"/>
            </a:pPr>
            <a:r>
              <a:rPr lang="en-US" b="1" dirty="0">
                <a:cs typeface="Arial"/>
              </a:rPr>
              <a:t>Basic Literacy Skills</a:t>
            </a:r>
            <a:r>
              <a:rPr lang="en-US" dirty="0">
                <a:cs typeface="Arial"/>
              </a:rPr>
              <a:t> and Instructional Content must be connected during instruction to make learning stick.</a:t>
            </a:r>
          </a:p>
          <a:p>
            <a:pPr marL="285750" indent="-285750">
              <a:buFont typeface="Wingdings"/>
              <a:buChar char="ü"/>
            </a:pPr>
            <a:endParaRPr lang="en-US" dirty="0">
              <a:cs typeface="Arial"/>
            </a:endParaRPr>
          </a:p>
          <a:p>
            <a:pPr marL="285750" indent="-285750">
              <a:buFont typeface="Wingdings"/>
              <a:buChar char="ü"/>
            </a:pPr>
            <a:r>
              <a:rPr lang="en-US" b="1" dirty="0">
                <a:cs typeface="Arial"/>
              </a:rPr>
              <a:t>All Literacy Skills </a:t>
            </a:r>
            <a:r>
              <a:rPr lang="en-US" dirty="0">
                <a:cs typeface="Arial"/>
              </a:rPr>
              <a:t>must be addressed to ensure successful motivated readers. </a:t>
            </a:r>
          </a:p>
        </p:txBody>
      </p:sp>
      <p:sp>
        <p:nvSpPr>
          <p:cNvPr id="35" name="TextBox 34">
            <a:extLst>
              <a:ext uri="{FF2B5EF4-FFF2-40B4-BE49-F238E27FC236}">
                <a16:creationId xmlns:a16="http://schemas.microsoft.com/office/drawing/2014/main" id="{4854BBB0-B029-BBF8-B2F6-B461AF55DB19}"/>
              </a:ext>
            </a:extLst>
          </p:cNvPr>
          <p:cNvSpPr txBox="1"/>
          <p:nvPr/>
        </p:nvSpPr>
        <p:spPr>
          <a:xfrm>
            <a:off x="6096000" y="1429691"/>
            <a:ext cx="5268686" cy="40010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Arial"/>
              </a:rPr>
              <a:t>FIVE</a:t>
            </a:r>
            <a:r>
              <a:rPr lang="en-US" dirty="0">
                <a:cs typeface="Arial"/>
              </a:rPr>
              <a:t> key takeaways ​from the </a:t>
            </a:r>
            <a:r>
              <a:rPr lang="en-US" b="1" dirty="0">
                <a:cs typeface="Arial"/>
              </a:rPr>
              <a:t>RCC.</a:t>
            </a:r>
            <a:endParaRPr lang="en-US" dirty="0">
              <a:cs typeface="Calibri" panose="020F0502020204030204"/>
            </a:endParaRPr>
          </a:p>
          <a:p>
            <a:r>
              <a:rPr lang="en-US" dirty="0">
                <a:cs typeface="Arial"/>
              </a:rPr>
              <a:t>​</a:t>
            </a:r>
          </a:p>
          <a:p>
            <a:pPr marL="342900" indent="-342900">
              <a:buAutoNum type="arabicPeriod"/>
            </a:pPr>
            <a:r>
              <a:rPr lang="en-US" b="1" i="1" dirty="0">
                <a:cs typeface="Arial"/>
              </a:rPr>
              <a:t>Content of Systems​ </a:t>
            </a:r>
            <a:r>
              <a:rPr lang="en-US" dirty="0">
                <a:cs typeface="Arial"/>
              </a:rPr>
              <a:t>must connect current knowledge with new learning.</a:t>
            </a:r>
          </a:p>
          <a:p>
            <a:pPr marL="342900" indent="-342900">
              <a:buAutoNum type="arabicPeriod"/>
            </a:pPr>
            <a:r>
              <a:rPr lang="en-US" b="1" i="1" dirty="0">
                <a:cs typeface="Arial"/>
              </a:rPr>
              <a:t>Schedule of Instruction​ </a:t>
            </a:r>
            <a:r>
              <a:rPr lang="en-US" dirty="0">
                <a:cs typeface="Arial"/>
              </a:rPr>
              <a:t>must allow students to build connections among the systems.</a:t>
            </a:r>
          </a:p>
          <a:p>
            <a:pPr marL="342900" indent="-342900">
              <a:buAutoNum type="arabicPeriod"/>
            </a:pPr>
            <a:r>
              <a:rPr lang="en-US" b="1" i="1" dirty="0">
                <a:cs typeface="Arial"/>
              </a:rPr>
              <a:t>Co-Location for Learning​ </a:t>
            </a:r>
            <a:r>
              <a:rPr lang="en-US" dirty="0">
                <a:cs typeface="Arial"/>
              </a:rPr>
              <a:t>is essential to help students to see the connections between the systems.</a:t>
            </a:r>
          </a:p>
          <a:p>
            <a:pPr marL="342900" indent="-342900">
              <a:buAutoNum type="arabicPeriod"/>
            </a:pPr>
            <a:r>
              <a:rPr lang="en-US" b="1" i="1" dirty="0">
                <a:cs typeface="Arial"/>
              </a:rPr>
              <a:t>Integration of Learning </a:t>
            </a:r>
            <a:r>
              <a:rPr lang="en-US" dirty="0">
                <a:cs typeface="Arial"/>
              </a:rPr>
              <a:t>must occur often and appear seamless.​</a:t>
            </a:r>
          </a:p>
          <a:p>
            <a:pPr marL="342900" indent="-342900">
              <a:buAutoNum type="arabicPeriod"/>
            </a:pPr>
            <a:r>
              <a:rPr lang="en-US" b="1" i="1" dirty="0">
                <a:cs typeface="Arial"/>
              </a:rPr>
              <a:t>Generalization of Learning </a:t>
            </a:r>
            <a:r>
              <a:rPr lang="en-US" dirty="0">
                <a:cs typeface="Arial"/>
              </a:rPr>
              <a:t>can be promoted across time, across content, to promote lifelong learning.                                      </a:t>
            </a:r>
            <a:r>
              <a:rPr lang="en-US" b="1" i="1" dirty="0">
                <a:cs typeface="Arial"/>
              </a:rPr>
              <a:t> </a:t>
            </a:r>
            <a:endParaRPr lang="en-US" dirty="0">
              <a:cs typeface="Arial"/>
            </a:endParaRPr>
          </a:p>
        </p:txBody>
      </p:sp>
      <p:sp>
        <p:nvSpPr>
          <p:cNvPr id="36" name="TextBox 35">
            <a:extLst>
              <a:ext uri="{FF2B5EF4-FFF2-40B4-BE49-F238E27FC236}">
                <a16:creationId xmlns:a16="http://schemas.microsoft.com/office/drawing/2014/main" id="{D4C9F038-F4CE-2F25-BD46-BB5010CBB0BD}"/>
              </a:ext>
            </a:extLst>
          </p:cNvPr>
          <p:cNvSpPr txBox="1"/>
          <p:nvPr/>
        </p:nvSpPr>
        <p:spPr>
          <a:xfrm>
            <a:off x="3367413" y="6237962"/>
            <a:ext cx="496656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i="1" dirty="0"/>
              <a:t>Just-In-Time Instructional Change</a:t>
            </a:r>
            <a:r>
              <a:rPr lang="en-US" sz="2400" dirty="0">
                <a:cs typeface="Calibri"/>
              </a:rPr>
              <a:t>​</a:t>
            </a:r>
            <a:endParaRPr lang="en-US" sz="2400" dirty="0"/>
          </a:p>
        </p:txBody>
      </p:sp>
      <p:pic>
        <p:nvPicPr>
          <p:cNvPr id="5" name="Audio 4">
            <a:extLst>
              <a:ext uri="{FF2B5EF4-FFF2-40B4-BE49-F238E27FC236}">
                <a16:creationId xmlns:a16="http://schemas.microsoft.com/office/drawing/2014/main" id="{C74BCF88-A1EC-242A-B33A-1CD97557ED1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948661887"/>
      </p:ext>
    </p:extLst>
  </p:cSld>
  <p:clrMapOvr>
    <a:masterClrMapping/>
  </p:clrMapOvr>
  <mc:AlternateContent xmlns:mc="http://schemas.openxmlformats.org/markup-compatibility/2006">
    <mc:Choice xmlns:p14="http://schemas.microsoft.com/office/powerpoint/2010/main" Requires="p14">
      <p:transition spd="slow" p14:dur="2000" advTm="67445"/>
    </mc:Choice>
    <mc:Fallback>
      <p:transition spd="slow" advTm="674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096057" y="1938794"/>
            <a:ext cx="3657600" cy="3657600"/>
            <a:chOff x="2576543" y="227146"/>
            <a:chExt cx="6400801" cy="6398754"/>
          </a:xfrm>
        </p:grpSpPr>
        <p:sp>
          <p:nvSpPr>
            <p:cNvPr id="7" name="Block Arc 6">
              <a:extLst>
                <a:ext uri="{FF2B5EF4-FFF2-40B4-BE49-F238E27FC236}">
                  <a16:creationId xmlns:a16="http://schemas.microsoft.com/office/drawing/2014/main" id="{D57AC84A-F2E6-EC4B-9FF9-1078DA384397}"/>
                </a:ext>
              </a:extLst>
            </p:cNvPr>
            <p:cNvSpPr/>
            <p:nvPr/>
          </p:nvSpPr>
          <p:spPr>
            <a:xfrm rot="16200000">
              <a:off x="2576539" y="227150"/>
              <a:ext cx="6397309" cy="6397301"/>
            </a:xfrm>
            <a:prstGeom prst="blockArc">
              <a:avLst>
                <a:gd name="adj1" fmla="val 16207525"/>
                <a:gd name="adj2" fmla="val 0"/>
                <a:gd name="adj3" fmla="val 25000"/>
              </a:avLst>
            </a:prstGeom>
            <a:solidFill>
              <a:srgbClr val="C8102E"/>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Light" panose="020F0502020204030203" pitchFamily="34" charset="0"/>
              </a:endParaRPr>
            </a:p>
          </p:txBody>
        </p:sp>
        <p:sp>
          <p:nvSpPr>
            <p:cNvPr id="8" name="Freeform 7">
              <a:extLst>
                <a:ext uri="{FF2B5EF4-FFF2-40B4-BE49-F238E27FC236}">
                  <a16:creationId xmlns:a16="http://schemas.microsoft.com/office/drawing/2014/main" id="{9E7A4984-670F-1B49-ADB3-B3BBC0769819}"/>
                </a:ext>
              </a:extLst>
            </p:cNvPr>
            <p:cNvSpPr/>
            <p:nvPr/>
          </p:nvSpPr>
          <p:spPr>
            <a:xfrm>
              <a:off x="2580044" y="3068469"/>
              <a:ext cx="3195150" cy="3557424"/>
            </a:xfrm>
            <a:custGeom>
              <a:avLst/>
              <a:gdLst>
                <a:gd name="connsiteX0" fmla="*/ 1200797 w 4795538"/>
                <a:gd name="connsiteY0" fmla="*/ 0 h 5339262"/>
                <a:gd name="connsiteX1" fmla="*/ 1559785 w 4795538"/>
                <a:gd name="connsiteY1" fmla="*/ 538482 h 5339262"/>
                <a:gd name="connsiteX2" fmla="*/ 2400396 w 4795538"/>
                <a:gd name="connsiteY2" fmla="*/ 538482 h 5339262"/>
                <a:gd name="connsiteX3" fmla="*/ 4795538 w 4795538"/>
                <a:gd name="connsiteY3" fmla="*/ 2938872 h 5339262"/>
                <a:gd name="connsiteX4" fmla="*/ 4790283 w 4795538"/>
                <a:gd name="connsiteY4" fmla="*/ 5339262 h 5339262"/>
                <a:gd name="connsiteX5" fmla="*/ 0 w 4795538"/>
                <a:gd name="connsiteY5" fmla="*/ 538482 h 5339262"/>
                <a:gd name="connsiteX6" fmla="*/ 841809 w 4795538"/>
                <a:gd name="connsiteY6" fmla="*/ 538482 h 53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5538" h="5339262">
                  <a:moveTo>
                    <a:pt x="1200797" y="0"/>
                  </a:moveTo>
                  <a:lnTo>
                    <a:pt x="1559785" y="538482"/>
                  </a:lnTo>
                  <a:lnTo>
                    <a:pt x="2400396" y="538482"/>
                  </a:lnTo>
                  <a:cubicBezTo>
                    <a:pt x="2400396" y="1862133"/>
                    <a:pt x="3471890" y="2935975"/>
                    <a:pt x="4795538" y="2938872"/>
                  </a:cubicBezTo>
                  <a:cubicBezTo>
                    <a:pt x="4793786" y="3739002"/>
                    <a:pt x="4792035" y="4539132"/>
                    <a:pt x="4790283" y="5339262"/>
                  </a:cubicBezTo>
                  <a:cubicBezTo>
                    <a:pt x="2142988" y="5333467"/>
                    <a:pt x="0" y="3185783"/>
                    <a:pt x="0" y="538482"/>
                  </a:cubicBezTo>
                  <a:lnTo>
                    <a:pt x="841809" y="538482"/>
                  </a:lnTo>
                  <a:close/>
                </a:path>
              </a:pathLst>
            </a:custGeom>
            <a:solidFill>
              <a:srgbClr val="7030A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9" name="Freeform 8">
              <a:extLst>
                <a:ext uri="{FF2B5EF4-FFF2-40B4-BE49-F238E27FC236}">
                  <a16:creationId xmlns:a16="http://schemas.microsoft.com/office/drawing/2014/main" id="{A5F388BF-4173-DB43-9B3B-A0B727BE9087}"/>
                </a:ext>
              </a:extLst>
            </p:cNvPr>
            <p:cNvSpPr/>
            <p:nvPr/>
          </p:nvSpPr>
          <p:spPr>
            <a:xfrm rot="5400000">
              <a:off x="5599415" y="3247980"/>
              <a:ext cx="3195154" cy="3560686"/>
            </a:xfrm>
            <a:custGeom>
              <a:avLst/>
              <a:gdLst>
                <a:gd name="connsiteX0" fmla="*/ 0 w 4795538"/>
                <a:gd name="connsiteY0" fmla="*/ 2400390 h 5344164"/>
                <a:gd name="connsiteX1" fmla="*/ 5255 w 4795538"/>
                <a:gd name="connsiteY1" fmla="*/ 0 h 5344164"/>
                <a:gd name="connsiteX2" fmla="*/ 4795538 w 4795538"/>
                <a:gd name="connsiteY2" fmla="*/ 4800780 h 5344164"/>
                <a:gd name="connsiteX3" fmla="*/ 3926007 w 4795538"/>
                <a:gd name="connsiteY3" fmla="*/ 4800780 h 5344164"/>
                <a:gd name="connsiteX4" fmla="*/ 3563751 w 4795538"/>
                <a:gd name="connsiteY4" fmla="*/ 5344164 h 5344164"/>
                <a:gd name="connsiteX5" fmla="*/ 3201495 w 4795538"/>
                <a:gd name="connsiteY5" fmla="*/ 4800780 h 5344164"/>
                <a:gd name="connsiteX6" fmla="*/ 2395142 w 4795538"/>
                <a:gd name="connsiteY6" fmla="*/ 4800780 h 5344164"/>
                <a:gd name="connsiteX7" fmla="*/ 0 w 4795538"/>
                <a:gd name="connsiteY7" fmla="*/ 2400390 h 534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5538" h="5344164">
                  <a:moveTo>
                    <a:pt x="0" y="2400390"/>
                  </a:moveTo>
                  <a:cubicBezTo>
                    <a:pt x="1752" y="1600260"/>
                    <a:pt x="3503" y="800130"/>
                    <a:pt x="5255" y="0"/>
                  </a:cubicBezTo>
                  <a:cubicBezTo>
                    <a:pt x="2652550" y="5794"/>
                    <a:pt x="4795538" y="2153479"/>
                    <a:pt x="4795538" y="4800780"/>
                  </a:cubicBezTo>
                  <a:lnTo>
                    <a:pt x="3926007" y="4800780"/>
                  </a:lnTo>
                  <a:lnTo>
                    <a:pt x="3563751" y="5344164"/>
                  </a:lnTo>
                  <a:lnTo>
                    <a:pt x="3201495" y="4800780"/>
                  </a:lnTo>
                  <a:lnTo>
                    <a:pt x="2395142" y="4800780"/>
                  </a:lnTo>
                  <a:cubicBezTo>
                    <a:pt x="2395142" y="3477129"/>
                    <a:pt x="1323648" y="2403287"/>
                    <a:pt x="0" y="2400390"/>
                  </a:cubicBezTo>
                  <a:close/>
                </a:path>
              </a:pathLst>
            </a:custGeom>
            <a:solidFill>
              <a:srgbClr val="4472C4"/>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Light" panose="020F0502020204030203" pitchFamily="34" charset="0"/>
              </a:endParaRPr>
            </a:p>
          </p:txBody>
        </p:sp>
        <p:sp>
          <p:nvSpPr>
            <p:cNvPr id="10" name="Freeform 9">
              <a:extLst>
                <a:ext uri="{FF2B5EF4-FFF2-40B4-BE49-F238E27FC236}">
                  <a16:creationId xmlns:a16="http://schemas.microsoft.com/office/drawing/2014/main" id="{158E75D9-4563-0144-B294-71663A158E52}"/>
                </a:ext>
              </a:extLst>
            </p:cNvPr>
            <p:cNvSpPr/>
            <p:nvPr/>
          </p:nvSpPr>
          <p:spPr>
            <a:xfrm>
              <a:off x="5782194" y="228600"/>
              <a:ext cx="3195150" cy="3564191"/>
            </a:xfrm>
            <a:custGeom>
              <a:avLst/>
              <a:gdLst>
                <a:gd name="connsiteX0" fmla="*/ 5255 w 4795538"/>
                <a:gd name="connsiteY0" fmla="*/ 0 h 5349418"/>
                <a:gd name="connsiteX1" fmla="*/ 4795538 w 4795538"/>
                <a:gd name="connsiteY1" fmla="*/ 4800780 h 5349418"/>
                <a:gd name="connsiteX2" fmla="*/ 3960503 w 4795538"/>
                <a:gd name="connsiteY2" fmla="*/ 4800780 h 5349418"/>
                <a:gd name="connsiteX3" fmla="*/ 3594744 w 4795538"/>
                <a:gd name="connsiteY3" fmla="*/ 5349418 h 5349418"/>
                <a:gd name="connsiteX4" fmla="*/ 3228985 w 4795538"/>
                <a:gd name="connsiteY4" fmla="*/ 4800780 h 5349418"/>
                <a:gd name="connsiteX5" fmla="*/ 2395142 w 4795538"/>
                <a:gd name="connsiteY5" fmla="*/ 4800780 h 5349418"/>
                <a:gd name="connsiteX6" fmla="*/ 0 w 4795538"/>
                <a:gd name="connsiteY6" fmla="*/ 2400390 h 5349418"/>
                <a:gd name="connsiteX7" fmla="*/ 5255 w 4795538"/>
                <a:gd name="connsiteY7" fmla="*/ 0 h 534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5538" h="5349418">
                  <a:moveTo>
                    <a:pt x="5255" y="0"/>
                  </a:moveTo>
                  <a:cubicBezTo>
                    <a:pt x="2652550" y="5795"/>
                    <a:pt x="4795538" y="2153479"/>
                    <a:pt x="4795538" y="4800780"/>
                  </a:cubicBezTo>
                  <a:lnTo>
                    <a:pt x="3960503" y="4800780"/>
                  </a:lnTo>
                  <a:lnTo>
                    <a:pt x="3594744" y="5349418"/>
                  </a:lnTo>
                  <a:lnTo>
                    <a:pt x="3228985" y="4800780"/>
                  </a:lnTo>
                  <a:lnTo>
                    <a:pt x="2395142" y="4800780"/>
                  </a:lnTo>
                  <a:cubicBezTo>
                    <a:pt x="2395142" y="3477129"/>
                    <a:pt x="1323648" y="2403287"/>
                    <a:pt x="0" y="2400390"/>
                  </a:cubicBezTo>
                  <a:cubicBezTo>
                    <a:pt x="1752" y="1600260"/>
                    <a:pt x="3503" y="800130"/>
                    <a:pt x="5255" y="0"/>
                  </a:cubicBezTo>
                  <a:close/>
                </a:path>
              </a:pathLst>
            </a:custGeom>
            <a:solidFill>
              <a:srgbClr val="70AD47"/>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Light" panose="020F0502020204030203" pitchFamily="34" charset="0"/>
              </a:endParaRPr>
            </a:p>
          </p:txBody>
        </p:sp>
        <p:sp>
          <p:nvSpPr>
            <p:cNvPr id="11" name="Triangle 38">
              <a:extLst>
                <a:ext uri="{FF2B5EF4-FFF2-40B4-BE49-F238E27FC236}">
                  <a16:creationId xmlns:a16="http://schemas.microsoft.com/office/drawing/2014/main" id="{0A9726B6-6B88-024A-BE79-C108F5B02B59}"/>
                </a:ext>
              </a:extLst>
            </p:cNvPr>
            <p:cNvSpPr/>
            <p:nvPr/>
          </p:nvSpPr>
          <p:spPr>
            <a:xfrm rot="5400000">
              <a:off x="5714269" y="812649"/>
              <a:ext cx="487395" cy="365545"/>
            </a:xfrm>
            <a:prstGeom prs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2" name="TextBox 11">
              <a:extLst>
                <a:ext uri="{FF2B5EF4-FFF2-40B4-BE49-F238E27FC236}">
                  <a16:creationId xmlns:a16="http://schemas.microsoft.com/office/drawing/2014/main" id="{7638C4A4-4648-47EE-8E57-880465399F52}"/>
                </a:ext>
              </a:extLst>
            </p:cNvPr>
            <p:cNvSpPr txBox="1"/>
            <p:nvPr/>
          </p:nvSpPr>
          <p:spPr>
            <a:xfrm>
              <a:off x="6908810" y="1028755"/>
              <a:ext cx="960120" cy="137301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500" b="1">
                  <a:solidFill>
                    <a:schemeClr val="bg1"/>
                  </a:solidFill>
                  <a:latin typeface="Poppins"/>
                </a:rPr>
                <a:t>D</a:t>
              </a:r>
              <a:endParaRPr lang="en-US" sz="2500" b="1">
                <a:solidFill>
                  <a:schemeClr val="bg1"/>
                </a:solidFill>
                <a:latin typeface="Poppins"/>
              </a:endParaRPr>
            </a:p>
          </p:txBody>
        </p:sp>
        <p:sp>
          <p:nvSpPr>
            <p:cNvPr id="13" name="TextBox 12">
              <a:extLst>
                <a:ext uri="{FF2B5EF4-FFF2-40B4-BE49-F238E27FC236}">
                  <a16:creationId xmlns:a16="http://schemas.microsoft.com/office/drawing/2014/main" id="{BD9B76F7-8E18-4B44-8496-A1554398500C}"/>
                </a:ext>
              </a:extLst>
            </p:cNvPr>
            <p:cNvSpPr txBox="1"/>
            <p:nvPr/>
          </p:nvSpPr>
          <p:spPr>
            <a:xfrm>
              <a:off x="6908810" y="4389553"/>
              <a:ext cx="960120" cy="137301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500" b="1">
                  <a:solidFill>
                    <a:schemeClr val="bg1"/>
                  </a:solidFill>
                  <a:latin typeface="Poppins"/>
                </a:rPr>
                <a:t>A</a:t>
              </a:r>
            </a:p>
          </p:txBody>
        </p:sp>
        <p:sp>
          <p:nvSpPr>
            <p:cNvPr id="14" name="TextBox 13">
              <a:extLst>
                <a:ext uri="{FF2B5EF4-FFF2-40B4-BE49-F238E27FC236}">
                  <a16:creationId xmlns:a16="http://schemas.microsoft.com/office/drawing/2014/main" id="{87E1AD30-0A1C-4111-B175-62FAC0C36CA9}"/>
                </a:ext>
              </a:extLst>
            </p:cNvPr>
            <p:cNvSpPr txBox="1"/>
            <p:nvPr/>
          </p:nvSpPr>
          <p:spPr>
            <a:xfrm>
              <a:off x="3722538" y="4389553"/>
              <a:ext cx="960120" cy="137301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500" b="1">
                  <a:solidFill>
                    <a:schemeClr val="bg1"/>
                  </a:solidFill>
                  <a:latin typeface="Poppins"/>
                </a:rPr>
                <a:t>S</a:t>
              </a:r>
              <a:endParaRPr lang="en-US" sz="2500" b="1">
                <a:solidFill>
                  <a:schemeClr val="bg1"/>
                </a:solidFill>
                <a:latin typeface="Poppins"/>
              </a:endParaRPr>
            </a:p>
          </p:txBody>
        </p:sp>
        <p:sp>
          <p:nvSpPr>
            <p:cNvPr id="15" name="TextBox 14">
              <a:extLst>
                <a:ext uri="{FF2B5EF4-FFF2-40B4-BE49-F238E27FC236}">
                  <a16:creationId xmlns:a16="http://schemas.microsoft.com/office/drawing/2014/main" id="{E9136647-4D62-4687-8454-75381626FFB5}"/>
                </a:ext>
              </a:extLst>
            </p:cNvPr>
            <p:cNvSpPr txBox="1"/>
            <p:nvPr/>
          </p:nvSpPr>
          <p:spPr>
            <a:xfrm>
              <a:off x="3722538" y="1028755"/>
              <a:ext cx="960120" cy="137301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500" b="1">
                  <a:solidFill>
                    <a:schemeClr val="bg1"/>
                  </a:solidFill>
                  <a:latin typeface="Poppins"/>
                </a:rPr>
                <a:t>P</a:t>
              </a:r>
              <a:endParaRPr lang="en-US" sz="2500" b="1">
                <a:solidFill>
                  <a:schemeClr val="bg1"/>
                </a:solidFill>
                <a:latin typeface="Poppins"/>
              </a:endParaRPr>
            </a:p>
          </p:txBody>
        </p:sp>
      </p:grpSp>
      <p:sp>
        <p:nvSpPr>
          <p:cNvPr id="16" name="Subtitle 2">
            <a:extLst>
              <a:ext uri="{FF2B5EF4-FFF2-40B4-BE49-F238E27FC236}">
                <a16:creationId xmlns:a16="http://schemas.microsoft.com/office/drawing/2014/main" id="{680FB679-DA36-804F-B131-F803E1E25A94}"/>
              </a:ext>
            </a:extLst>
          </p:cNvPr>
          <p:cNvSpPr txBox="1">
            <a:spLocks/>
          </p:cNvSpPr>
          <p:nvPr/>
        </p:nvSpPr>
        <p:spPr>
          <a:xfrm>
            <a:off x="7679015" y="1919195"/>
            <a:ext cx="3808886" cy="138499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2000" b="1" dirty="0">
                <a:solidFill>
                  <a:schemeClr val="tx1"/>
                </a:solidFill>
                <a:latin typeface="Poppins"/>
              </a:rPr>
              <a:t>Collect</a:t>
            </a:r>
            <a:endParaRPr lang="en-US" sz="2000" b="1" dirty="0">
              <a:solidFill>
                <a:schemeClr val="tx1"/>
              </a:solidFill>
              <a:latin typeface="Poppins"/>
              <a:ea typeface="Lato Light" panose="020F0502020204030203" pitchFamily="34" charset="0"/>
              <a:cs typeface="Mukta ExtraLight" panose="020B0000000000000000" pitchFamily="34" charset="77"/>
            </a:endParaRPr>
          </a:p>
          <a:p>
            <a:pPr marL="342900" indent="-342900" algn="l">
              <a:lnSpc>
                <a:spcPct val="100000"/>
              </a:lnSpc>
              <a:spcBef>
                <a:spcPts val="0"/>
              </a:spcBef>
              <a:buFont typeface="+mj-lt"/>
              <a:buAutoNum type="arabicPeriod"/>
            </a:pPr>
            <a:r>
              <a:rPr lang="en-US" sz="1600" dirty="0">
                <a:solidFill>
                  <a:schemeClr val="tx1"/>
                </a:solidFill>
                <a:latin typeface="Poppins"/>
                <a:ea typeface="Lato Light"/>
                <a:cs typeface="Mukta ExtraLight" panose="020B0000000000000000" pitchFamily="34" charset="77"/>
              </a:rPr>
              <a:t>Use the state standards to identify the areas for growth.</a:t>
            </a:r>
          </a:p>
          <a:p>
            <a:pPr marL="342900" indent="-342900" algn="l">
              <a:lnSpc>
                <a:spcPct val="100000"/>
              </a:lnSpc>
              <a:spcBef>
                <a:spcPts val="0"/>
              </a:spcBef>
              <a:buFont typeface="+mj-lt"/>
              <a:buAutoNum type="arabicPeriod"/>
            </a:pPr>
            <a:r>
              <a:rPr lang="en-US" sz="1600" dirty="0">
                <a:solidFill>
                  <a:schemeClr val="tx1"/>
                </a:solidFill>
                <a:latin typeface="Poppins"/>
                <a:ea typeface="Lato Light" panose="020F0502020204030203" pitchFamily="34" charset="0"/>
                <a:cs typeface="Mukta ExtraLight" panose="020B0000000000000000" pitchFamily="34" charset="77"/>
              </a:rPr>
              <a:t>Progress Monitor reading skills of struggling readers.</a:t>
            </a:r>
          </a:p>
        </p:txBody>
      </p:sp>
      <p:sp>
        <p:nvSpPr>
          <p:cNvPr id="17" name="TextBox 16">
            <a:extLst>
              <a:ext uri="{FF2B5EF4-FFF2-40B4-BE49-F238E27FC236}">
                <a16:creationId xmlns:a16="http://schemas.microsoft.com/office/drawing/2014/main" id="{FB12D972-6EA5-734B-A757-243503D79529}"/>
              </a:ext>
            </a:extLst>
          </p:cNvPr>
          <p:cNvSpPr txBox="1"/>
          <p:nvPr/>
        </p:nvSpPr>
        <p:spPr>
          <a:xfrm>
            <a:off x="7004726" y="1561912"/>
            <a:ext cx="1602024" cy="646331"/>
          </a:xfrm>
          <a:prstGeom prst="rect">
            <a:avLst/>
          </a:prstGeom>
          <a:noFill/>
        </p:spPr>
        <p:txBody>
          <a:bodyPr wrap="square" rtlCol="0" anchor="t" anchorCtr="0">
            <a:spAutoFit/>
          </a:bodyPr>
          <a:lstStyle/>
          <a:p>
            <a:r>
              <a:rPr lang="en-US" sz="3600" b="1" dirty="0">
                <a:solidFill>
                  <a:srgbClr val="70AD47"/>
                </a:solidFill>
                <a:latin typeface="Poppins"/>
              </a:rPr>
              <a:t>DO</a:t>
            </a:r>
            <a:endParaRPr lang="en-US" sz="3600" dirty="0">
              <a:solidFill>
                <a:srgbClr val="70AD47"/>
              </a:solidFill>
              <a:latin typeface="Poppins"/>
            </a:endParaRPr>
          </a:p>
        </p:txBody>
      </p:sp>
      <p:sp>
        <p:nvSpPr>
          <p:cNvPr id="18" name="Subtitle 2">
            <a:extLst>
              <a:ext uri="{FF2B5EF4-FFF2-40B4-BE49-F238E27FC236}">
                <a16:creationId xmlns:a16="http://schemas.microsoft.com/office/drawing/2014/main" id="{680FB679-DA36-804F-B131-F803E1E25A94}"/>
              </a:ext>
            </a:extLst>
          </p:cNvPr>
          <p:cNvSpPr txBox="1">
            <a:spLocks/>
          </p:cNvSpPr>
          <p:nvPr/>
        </p:nvSpPr>
        <p:spPr>
          <a:xfrm>
            <a:off x="7608671" y="4311989"/>
            <a:ext cx="4269544" cy="187743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2000" b="1" dirty="0">
                <a:solidFill>
                  <a:schemeClr val="tx1"/>
                </a:solidFill>
                <a:latin typeface="Poppins"/>
                <a:ea typeface="Lato Light" panose="020F0502020204030203" pitchFamily="34" charset="0"/>
                <a:cs typeface="Mukta ExtraLight" panose="020B0000000000000000" pitchFamily="34" charset="77"/>
              </a:rPr>
              <a:t>Set improvement goals</a:t>
            </a:r>
          </a:p>
          <a:p>
            <a:pPr marL="342900" indent="-342900" algn="l">
              <a:lnSpc>
                <a:spcPct val="100000"/>
              </a:lnSpc>
              <a:spcBef>
                <a:spcPts val="0"/>
              </a:spcBef>
              <a:buFont typeface="+mj-lt"/>
              <a:buAutoNum type="arabicPeriod"/>
            </a:pPr>
            <a:r>
              <a:rPr lang="en-US" sz="1600" dirty="0">
                <a:solidFill>
                  <a:schemeClr val="tx1"/>
                </a:solidFill>
                <a:latin typeface="Poppins"/>
                <a:ea typeface="Lato Light"/>
                <a:cs typeface="Mukta ExtraLight" panose="020B0000000000000000" pitchFamily="34" charset="77"/>
              </a:rPr>
              <a:t>Fill in the gaps with evidenced-based practices</a:t>
            </a:r>
          </a:p>
          <a:p>
            <a:pPr marL="342900" indent="-342900" algn="l">
              <a:lnSpc>
                <a:spcPct val="100000"/>
              </a:lnSpc>
              <a:spcBef>
                <a:spcPts val="0"/>
              </a:spcBef>
              <a:buAutoNum type="arabicPeriod"/>
            </a:pPr>
            <a:r>
              <a:rPr lang="en-US" sz="1600" dirty="0">
                <a:solidFill>
                  <a:schemeClr val="tx1"/>
                </a:solidFill>
                <a:latin typeface="Poppins"/>
                <a:ea typeface="Lato Light"/>
                <a:cs typeface="Mukta ExtraLight" panose="020B0000000000000000" pitchFamily="34" charset="77"/>
              </a:rPr>
              <a:t>Coordinated instruction/assessments</a:t>
            </a:r>
            <a:endParaRPr lang="en-US" dirty="0">
              <a:solidFill>
                <a:schemeClr val="tx1"/>
              </a:solidFill>
            </a:endParaRPr>
          </a:p>
          <a:p>
            <a:pPr marL="342900" indent="-342900" algn="l">
              <a:lnSpc>
                <a:spcPct val="100000"/>
              </a:lnSpc>
              <a:spcBef>
                <a:spcPts val="0"/>
              </a:spcBef>
              <a:buFont typeface="+mj-lt"/>
              <a:buAutoNum type="arabicPeriod"/>
            </a:pPr>
            <a:r>
              <a:rPr lang="en-US" sz="1600" dirty="0">
                <a:solidFill>
                  <a:schemeClr val="tx1"/>
                </a:solidFill>
                <a:latin typeface="Poppins"/>
                <a:ea typeface="Lato Light" panose="020F0502020204030203" pitchFamily="34" charset="0"/>
                <a:cs typeface="Mukta ExtraLight" panose="020B0000000000000000" pitchFamily="34" charset="77"/>
              </a:rPr>
              <a:t>Instructional teams/collaboration</a:t>
            </a:r>
          </a:p>
          <a:p>
            <a:pPr marL="342900" indent="-342900" algn="l">
              <a:lnSpc>
                <a:spcPct val="100000"/>
              </a:lnSpc>
              <a:spcBef>
                <a:spcPts val="0"/>
              </a:spcBef>
              <a:buAutoNum type="arabicPeriod"/>
            </a:pPr>
            <a:r>
              <a:rPr lang="en-US" sz="1600" dirty="0">
                <a:solidFill>
                  <a:schemeClr val="tx1"/>
                </a:solidFill>
                <a:latin typeface="Poppins"/>
                <a:ea typeface="Lato Light"/>
                <a:cs typeface="Mukta ExtraLight" panose="020B0000000000000000" pitchFamily="34" charset="77"/>
              </a:rPr>
              <a:t>Any challenges are noted</a:t>
            </a:r>
            <a:endParaRPr lang="en-US" sz="1600" dirty="0">
              <a:solidFill>
                <a:schemeClr val="tx1"/>
              </a:solidFill>
              <a:latin typeface="Poppins"/>
              <a:ea typeface="Lato Light" panose="020F0502020204030203" pitchFamily="34" charset="0"/>
              <a:cs typeface="Mukta ExtraLight" panose="020B0000000000000000" pitchFamily="34" charset="77"/>
            </a:endParaRPr>
          </a:p>
        </p:txBody>
      </p:sp>
      <p:sp>
        <p:nvSpPr>
          <p:cNvPr id="19" name="TextBox 18">
            <a:extLst>
              <a:ext uri="{FF2B5EF4-FFF2-40B4-BE49-F238E27FC236}">
                <a16:creationId xmlns:a16="http://schemas.microsoft.com/office/drawing/2014/main" id="{FB12D972-6EA5-734B-A757-243503D79529}"/>
              </a:ext>
            </a:extLst>
          </p:cNvPr>
          <p:cNvSpPr txBox="1"/>
          <p:nvPr/>
        </p:nvSpPr>
        <p:spPr>
          <a:xfrm>
            <a:off x="7805738" y="3729076"/>
            <a:ext cx="1148071" cy="646331"/>
          </a:xfrm>
          <a:prstGeom prst="rect">
            <a:avLst/>
          </a:prstGeom>
          <a:noFill/>
        </p:spPr>
        <p:txBody>
          <a:bodyPr wrap="none" rtlCol="0" anchor="t" anchorCtr="0">
            <a:spAutoFit/>
          </a:bodyPr>
          <a:lstStyle/>
          <a:p>
            <a:r>
              <a:rPr lang="en-US" sz="3600" b="1" dirty="0">
                <a:solidFill>
                  <a:srgbClr val="4472C4"/>
                </a:solidFill>
                <a:latin typeface="Poppins"/>
              </a:rPr>
              <a:t>ACT</a:t>
            </a:r>
            <a:endParaRPr lang="en-US" sz="3600" dirty="0">
              <a:solidFill>
                <a:srgbClr val="4472C4"/>
              </a:solidFill>
              <a:latin typeface="Poppins"/>
            </a:endParaRPr>
          </a:p>
        </p:txBody>
      </p:sp>
      <p:sp>
        <p:nvSpPr>
          <p:cNvPr id="20" name="Subtitle 2">
            <a:extLst>
              <a:ext uri="{FF2B5EF4-FFF2-40B4-BE49-F238E27FC236}">
                <a16:creationId xmlns:a16="http://schemas.microsoft.com/office/drawing/2014/main" id="{680FB679-DA36-804F-B131-F803E1E25A94}"/>
              </a:ext>
            </a:extLst>
          </p:cNvPr>
          <p:cNvSpPr txBox="1">
            <a:spLocks/>
          </p:cNvSpPr>
          <p:nvPr/>
        </p:nvSpPr>
        <p:spPr>
          <a:xfrm>
            <a:off x="392003" y="4612071"/>
            <a:ext cx="4423327" cy="203132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spcBef>
                <a:spcPts val="0"/>
              </a:spcBef>
              <a:buFont typeface="+mj-lt"/>
              <a:buAutoNum type="arabicPeriod"/>
            </a:pPr>
            <a:r>
              <a:rPr lang="en-US" sz="1800" dirty="0">
                <a:solidFill>
                  <a:schemeClr val="tx1"/>
                </a:solidFill>
                <a:latin typeface="Poppins"/>
                <a:ea typeface="Lato Light"/>
                <a:cs typeface="Mukta ExtraLight" panose="020B0000000000000000" pitchFamily="34" charset="77"/>
              </a:rPr>
              <a:t>Review the data collected</a:t>
            </a:r>
            <a:endParaRPr lang="en-US" dirty="0">
              <a:solidFill>
                <a:schemeClr val="tx1"/>
              </a:solidFill>
              <a:ea typeface="Lato Light"/>
            </a:endParaRPr>
          </a:p>
          <a:p>
            <a:pPr marL="342900" indent="-342900" algn="l">
              <a:lnSpc>
                <a:spcPct val="100000"/>
              </a:lnSpc>
              <a:spcBef>
                <a:spcPts val="0"/>
              </a:spcBef>
              <a:buAutoNum type="arabicPeriod"/>
            </a:pPr>
            <a:r>
              <a:rPr lang="en-US" sz="1800" b="1" dirty="0">
                <a:solidFill>
                  <a:schemeClr val="tx1"/>
                </a:solidFill>
                <a:latin typeface="Poppins"/>
                <a:ea typeface="Lato Light"/>
                <a:cs typeface="Mukta ExtraLight" panose="020B0000000000000000" pitchFamily="34" charset="77"/>
              </a:rPr>
              <a:t>Support/Instructional changes </a:t>
            </a:r>
            <a:r>
              <a:rPr lang="en-US" sz="1800" dirty="0">
                <a:solidFill>
                  <a:schemeClr val="tx1"/>
                </a:solidFill>
                <a:latin typeface="Poppins"/>
                <a:ea typeface="Lato Light"/>
                <a:cs typeface="Mukta ExtraLight" panose="020B0000000000000000" pitchFamily="34" charset="77"/>
              </a:rPr>
              <a:t>that are identified and implemented. </a:t>
            </a:r>
            <a:endParaRPr lang="en-US" dirty="0">
              <a:solidFill>
                <a:schemeClr val="tx1"/>
              </a:solidFill>
              <a:ea typeface="Lato Light"/>
            </a:endParaRPr>
          </a:p>
          <a:p>
            <a:pPr marL="342900" indent="-342900" algn="l">
              <a:lnSpc>
                <a:spcPct val="100000"/>
              </a:lnSpc>
              <a:spcBef>
                <a:spcPts val="0"/>
              </a:spcBef>
              <a:buAutoNum type="arabicPeriod"/>
            </a:pPr>
            <a:r>
              <a:rPr lang="en-US" sz="1800" dirty="0">
                <a:solidFill>
                  <a:schemeClr val="tx1"/>
                </a:solidFill>
                <a:latin typeface="Poppins"/>
                <a:ea typeface="Lato Light"/>
              </a:rPr>
              <a:t>Revised lesson plans to ensure the active learning opportunities are present.</a:t>
            </a:r>
            <a:endParaRPr lang="en-US" dirty="0">
              <a:solidFill>
                <a:schemeClr val="tx1"/>
              </a:solidFill>
              <a:ea typeface="Lato Light"/>
            </a:endParaRPr>
          </a:p>
        </p:txBody>
      </p:sp>
      <p:sp>
        <p:nvSpPr>
          <p:cNvPr id="21" name="TextBox 20">
            <a:extLst>
              <a:ext uri="{FF2B5EF4-FFF2-40B4-BE49-F238E27FC236}">
                <a16:creationId xmlns:a16="http://schemas.microsoft.com/office/drawing/2014/main" id="{FB12D972-6EA5-734B-A757-243503D79529}"/>
              </a:ext>
            </a:extLst>
          </p:cNvPr>
          <p:cNvSpPr txBox="1"/>
          <p:nvPr/>
        </p:nvSpPr>
        <p:spPr>
          <a:xfrm>
            <a:off x="697870" y="3897545"/>
            <a:ext cx="3432350" cy="646331"/>
          </a:xfrm>
          <a:prstGeom prst="rect">
            <a:avLst/>
          </a:prstGeom>
          <a:noFill/>
        </p:spPr>
        <p:txBody>
          <a:bodyPr wrap="none" lIns="91440" tIns="45720" rIns="91440" bIns="45720" rtlCol="0" anchor="t" anchorCtr="0">
            <a:spAutoFit/>
          </a:bodyPr>
          <a:lstStyle/>
          <a:p>
            <a:pPr algn="r"/>
            <a:r>
              <a:rPr lang="en-US" sz="3600" b="1" dirty="0">
                <a:solidFill>
                  <a:srgbClr val="7030A0"/>
                </a:solidFill>
                <a:latin typeface="Poppins"/>
              </a:rPr>
              <a:t>STUDY/SHARE</a:t>
            </a:r>
            <a:endParaRPr lang="en-US" sz="3600" dirty="0">
              <a:solidFill>
                <a:srgbClr val="7030A0"/>
              </a:solidFill>
              <a:latin typeface="Poppins"/>
            </a:endParaRPr>
          </a:p>
        </p:txBody>
      </p:sp>
      <p:sp>
        <p:nvSpPr>
          <p:cNvPr id="22" name="Subtitle 2">
            <a:extLst>
              <a:ext uri="{FF2B5EF4-FFF2-40B4-BE49-F238E27FC236}">
                <a16:creationId xmlns:a16="http://schemas.microsoft.com/office/drawing/2014/main" id="{680FB679-DA36-804F-B131-F803E1E25A94}"/>
              </a:ext>
            </a:extLst>
          </p:cNvPr>
          <p:cNvSpPr txBox="1">
            <a:spLocks/>
          </p:cNvSpPr>
          <p:nvPr/>
        </p:nvSpPr>
        <p:spPr>
          <a:xfrm>
            <a:off x="732034" y="1956229"/>
            <a:ext cx="3786459" cy="184665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b="1" u="sng" dirty="0">
                <a:solidFill>
                  <a:srgbClr val="C00000"/>
                </a:solidFill>
                <a:latin typeface="Poppins"/>
                <a:ea typeface="Lato Light" panose="020F0502020204030203" pitchFamily="34" charset="0"/>
                <a:cs typeface="Mukta ExtraLight" panose="020B0000000000000000" pitchFamily="34" charset="77"/>
              </a:rPr>
              <a:t>Curriculum Alignment</a:t>
            </a:r>
          </a:p>
          <a:p>
            <a:pPr algn="l">
              <a:lnSpc>
                <a:spcPct val="100000"/>
              </a:lnSpc>
              <a:spcBef>
                <a:spcPts val="0"/>
              </a:spcBef>
            </a:pPr>
            <a:r>
              <a:rPr lang="en-US" sz="1800" dirty="0">
                <a:solidFill>
                  <a:schemeClr val="tx1"/>
                </a:solidFill>
                <a:latin typeface="Poppins"/>
              </a:rPr>
              <a:t>Review </a:t>
            </a:r>
            <a:r>
              <a:rPr lang="en-US" sz="1800" b="1" dirty="0">
                <a:solidFill>
                  <a:schemeClr val="tx1"/>
                </a:solidFill>
                <a:latin typeface="Poppins"/>
              </a:rPr>
              <a:t>reading programs </a:t>
            </a:r>
            <a:r>
              <a:rPr lang="en-US" sz="1800" dirty="0">
                <a:solidFill>
                  <a:schemeClr val="tx1"/>
                </a:solidFill>
                <a:latin typeface="Poppins"/>
              </a:rPr>
              <a:t>to identify areas where student support can be strengthened and identify what is already working. </a:t>
            </a:r>
            <a:endParaRPr lang="en-US" sz="1800" dirty="0">
              <a:solidFill>
                <a:schemeClr val="tx1"/>
              </a:solidFill>
              <a:latin typeface="Poppins"/>
              <a:ea typeface="Lato Light" panose="020F0502020204030203" pitchFamily="34" charset="0"/>
            </a:endParaRPr>
          </a:p>
        </p:txBody>
      </p:sp>
      <p:sp>
        <p:nvSpPr>
          <p:cNvPr id="23" name="TextBox 22">
            <a:extLst>
              <a:ext uri="{FF2B5EF4-FFF2-40B4-BE49-F238E27FC236}">
                <a16:creationId xmlns:a16="http://schemas.microsoft.com/office/drawing/2014/main" id="{FB12D972-6EA5-734B-A757-243503D79529}"/>
              </a:ext>
            </a:extLst>
          </p:cNvPr>
          <p:cNvSpPr txBox="1"/>
          <p:nvPr/>
        </p:nvSpPr>
        <p:spPr>
          <a:xfrm>
            <a:off x="3324129" y="1453404"/>
            <a:ext cx="1693578" cy="646331"/>
          </a:xfrm>
          <a:prstGeom prst="rect">
            <a:avLst/>
          </a:prstGeom>
          <a:noFill/>
        </p:spPr>
        <p:txBody>
          <a:bodyPr wrap="square" rtlCol="0" anchor="t" anchorCtr="0">
            <a:spAutoFit/>
          </a:bodyPr>
          <a:lstStyle/>
          <a:p>
            <a:r>
              <a:rPr lang="en-US" sz="3600" b="1" dirty="0">
                <a:solidFill>
                  <a:srgbClr val="C8102E"/>
                </a:solidFill>
                <a:latin typeface="Poppins"/>
              </a:rPr>
              <a:t>PLAN</a:t>
            </a:r>
            <a:endParaRPr lang="en-US" sz="3600" dirty="0">
              <a:solidFill>
                <a:srgbClr val="C8102E"/>
              </a:solidFill>
              <a:latin typeface="Poppins"/>
            </a:endParaRPr>
          </a:p>
        </p:txBody>
      </p:sp>
      <p:pic>
        <p:nvPicPr>
          <p:cNvPr id="38" name="Picture 37" descr="Shape&#10;&#10;Description automatically generated with medium confidence">
            <a:extLst>
              <a:ext uri="{FF2B5EF4-FFF2-40B4-BE49-F238E27FC236}">
                <a16:creationId xmlns:a16="http://schemas.microsoft.com/office/drawing/2014/main" id="{28F0E962-523F-504C-B9EF-17F18D4670E3}"/>
              </a:ext>
            </a:extLst>
          </p:cNvPr>
          <p:cNvPicPr>
            <a:picLocks noChangeAspect="1"/>
          </p:cNvPicPr>
          <p:nvPr/>
        </p:nvPicPr>
        <p:blipFill>
          <a:blip r:embed="rId4"/>
          <a:stretch>
            <a:fillRect/>
          </a:stretch>
        </p:blipFill>
        <p:spPr>
          <a:xfrm>
            <a:off x="36740" y="-150226"/>
            <a:ext cx="12191999" cy="1688632"/>
          </a:xfrm>
          <a:prstGeom prst="rect">
            <a:avLst/>
          </a:prstGeom>
        </p:spPr>
      </p:pic>
      <p:sp>
        <p:nvSpPr>
          <p:cNvPr id="24" name="Rectangle 23">
            <a:extLst>
              <a:ext uri="{FF2B5EF4-FFF2-40B4-BE49-F238E27FC236}">
                <a16:creationId xmlns:a16="http://schemas.microsoft.com/office/drawing/2014/main" id="{05846B58-58DE-5F40-8A7B-3089C4A182FE}"/>
              </a:ext>
            </a:extLst>
          </p:cNvPr>
          <p:cNvSpPr/>
          <p:nvPr/>
        </p:nvSpPr>
        <p:spPr>
          <a:xfrm>
            <a:off x="250495" y="281899"/>
            <a:ext cx="6856763" cy="844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200" b="1" dirty="0">
                <a:solidFill>
                  <a:schemeClr val="bg1"/>
                </a:solidFill>
                <a:latin typeface="Century Schoolbook"/>
              </a:rPr>
              <a:t>CAMPUS PDSA: RCC</a:t>
            </a:r>
          </a:p>
        </p:txBody>
      </p:sp>
      <p:pic>
        <p:nvPicPr>
          <p:cNvPr id="4" name="Audio 3">
            <a:extLst>
              <a:ext uri="{FF2B5EF4-FFF2-40B4-BE49-F238E27FC236}">
                <a16:creationId xmlns:a16="http://schemas.microsoft.com/office/drawing/2014/main" id="{A65CCE5E-2213-8ED9-C6D9-1DB32A1DB76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928702974"/>
      </p:ext>
    </p:extLst>
  </p:cSld>
  <p:clrMapOvr>
    <a:masterClrMapping/>
  </p:clrMapOvr>
  <mc:AlternateContent xmlns:mc="http://schemas.openxmlformats.org/markup-compatibility/2006">
    <mc:Choice xmlns:p14="http://schemas.microsoft.com/office/powerpoint/2010/main" Requires="p14">
      <p:transition spd="slow" p14:dur="2000" advTm="72533"/>
    </mc:Choice>
    <mc:Fallback>
      <p:transition spd="slow" advTm="725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24EC1F-0194-1244-AFA9-F91B17259B88}"/>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469A81A1-F261-5147-BA42-565034E84B84}"/>
              </a:ext>
            </a:extLst>
          </p:cNvPr>
          <p:cNvSpPr>
            <a:spLocks noGrp="1"/>
          </p:cNvSpPr>
          <p:nvPr>
            <p:ph type="body" idx="1"/>
          </p:nvPr>
        </p:nvSpPr>
        <p:spPr/>
        <p:txBody>
          <a:bodyPr/>
          <a:lstStyle/>
          <a:p>
            <a:endParaRPr lang="en-US"/>
          </a:p>
        </p:txBody>
      </p:sp>
      <p:pic>
        <p:nvPicPr>
          <p:cNvPr id="2" name="Picture 2" descr="A picture containing diagram&#10;&#10;Description automatically generated">
            <a:extLst>
              <a:ext uri="{FF2B5EF4-FFF2-40B4-BE49-F238E27FC236}">
                <a16:creationId xmlns:a16="http://schemas.microsoft.com/office/drawing/2014/main" id="{1C5108B4-B195-45D2-8921-48453E7942DC}"/>
              </a:ext>
            </a:extLst>
          </p:cNvPr>
          <p:cNvPicPr>
            <a:picLocks noGrp="1" noChangeAspect="1"/>
          </p:cNvPicPr>
          <p:nvPr>
            <p:ph sz="half" idx="2"/>
          </p:nvPr>
        </p:nvPicPr>
        <p:blipFill>
          <a:blip r:embed="rId5"/>
          <a:stretch>
            <a:fillRect/>
          </a:stretch>
        </p:blipFill>
        <p:spPr>
          <a:xfrm>
            <a:off x="839788" y="2791291"/>
            <a:ext cx="5157787" cy="3112156"/>
          </a:xfrm>
        </p:spPr>
      </p:pic>
      <p:sp>
        <p:nvSpPr>
          <p:cNvPr id="8" name="Text Placeholder 7">
            <a:extLst>
              <a:ext uri="{FF2B5EF4-FFF2-40B4-BE49-F238E27FC236}">
                <a16:creationId xmlns:a16="http://schemas.microsoft.com/office/drawing/2014/main" id="{46034DDC-0F06-9E42-9CA5-16FF9EABCC3D}"/>
              </a:ext>
            </a:extLst>
          </p:cNvPr>
          <p:cNvSpPr>
            <a:spLocks noGrp="1"/>
          </p:cNvSpPr>
          <p:nvPr>
            <p:ph type="body" sz="quarter" idx="3"/>
          </p:nvPr>
        </p:nvSpPr>
        <p:spPr/>
        <p:txBody>
          <a:bodyPr/>
          <a:lstStyle/>
          <a:p>
            <a:endParaRPr lang="en-US"/>
          </a:p>
        </p:txBody>
      </p:sp>
      <p:sp>
        <p:nvSpPr>
          <p:cNvPr id="4" name="Rectangle 3">
            <a:extLst>
              <a:ext uri="{FF2B5EF4-FFF2-40B4-BE49-F238E27FC236}">
                <a16:creationId xmlns:a16="http://schemas.microsoft.com/office/drawing/2014/main" id="{4159B81B-8804-1A42-8511-E7D59D6832B4}"/>
              </a:ext>
            </a:extLst>
          </p:cNvPr>
          <p:cNvSpPr/>
          <p:nvPr/>
        </p:nvSpPr>
        <p:spPr>
          <a:xfrm>
            <a:off x="0" y="0"/>
            <a:ext cx="12192000" cy="6858000"/>
          </a:xfrm>
          <a:prstGeom prst="rect">
            <a:avLst/>
          </a:prstGeom>
          <a:solidFill>
            <a:srgbClr val="FFF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endParaRPr>
          </a:p>
          <a:p>
            <a:pPr algn="ctr"/>
            <a:r>
              <a:rPr lang="en-US" sz="3200" b="1" dirty="0">
                <a:solidFill>
                  <a:schemeClr val="tx1">
                    <a:lumMod val="85000"/>
                    <a:lumOff val="15000"/>
                  </a:schemeClr>
                </a:solidFill>
              </a:rPr>
              <a:t>For more information please visit:</a:t>
            </a:r>
          </a:p>
          <a:p>
            <a:pPr algn="ctr"/>
            <a:r>
              <a:rPr lang="en-US" sz="3200" dirty="0">
                <a:solidFill>
                  <a:srgbClr val="0070C0"/>
                </a:solidFill>
                <a:hlinkClick r:id="rId6">
                  <a:extLst>
                    <a:ext uri="{A12FA001-AC4F-418D-AE19-62706E023703}">
                      <ahyp:hlinkClr xmlns:ahyp="http://schemas.microsoft.com/office/drawing/2018/hyperlinkcolor" val="tx"/>
                    </a:ext>
                  </a:extLst>
                </a:hlinkClick>
              </a:rPr>
              <a:t>http://dyslexia.times.uh.edu</a:t>
            </a:r>
            <a:endParaRPr lang="en-US" sz="3200" dirty="0">
              <a:solidFill>
                <a:srgbClr val="0070C0"/>
              </a:solidFill>
            </a:endParaRPr>
          </a:p>
          <a:p>
            <a:pPr algn="ctr"/>
            <a:endParaRPr lang="en-US" sz="3200" dirty="0">
              <a:solidFill>
                <a:schemeClr val="tx1">
                  <a:lumMod val="85000"/>
                  <a:lumOff val="15000"/>
                </a:schemeClr>
              </a:solidFill>
            </a:endParaRPr>
          </a:p>
          <a:p>
            <a:pPr algn="ctr"/>
            <a:r>
              <a:rPr lang="en-US" sz="3200" dirty="0" err="1">
                <a:solidFill>
                  <a:schemeClr val="tx1">
                    <a:lumMod val="85000"/>
                    <a:lumOff val="15000"/>
                  </a:schemeClr>
                </a:solidFill>
                <a:latin typeface="Century Schoolbook" panose="02040604050505020304" pitchFamily="18" charset="0"/>
              </a:rPr>
              <a:t>AIIPaT</a:t>
            </a:r>
            <a:r>
              <a:rPr lang="en-US" sz="3200" dirty="0">
                <a:solidFill>
                  <a:schemeClr val="tx1">
                    <a:lumMod val="85000"/>
                    <a:lumOff val="15000"/>
                  </a:schemeClr>
                </a:solidFill>
                <a:latin typeface="Century Schoolbook" panose="02040604050505020304" pitchFamily="18" charset="0"/>
              </a:rPr>
              <a:t> Dyslexia is supported in part by the Model Demonstration Project PR: H326M190008 from the Office of Special Education Programs. The dissemination of research-based information about dyslexia is supported by several sources. The content disseminated here is solely the responsibility of the authors and does not necessarily represent the official views of OSEP, the U.S. Department of Education, or any of our other funding agencies.</a:t>
            </a:r>
            <a:r>
              <a:rPr lang="en-US" dirty="0">
                <a:latin typeface="Century Schoolbook" panose="02040604050505020304" pitchFamily="18" charset="0"/>
              </a:rPr>
              <a:t>. </a:t>
            </a:r>
          </a:p>
        </p:txBody>
      </p:sp>
      <p:pic>
        <p:nvPicPr>
          <p:cNvPr id="14" name="Picture 13">
            <a:extLst>
              <a:ext uri="{FF2B5EF4-FFF2-40B4-BE49-F238E27FC236}">
                <a16:creationId xmlns:a16="http://schemas.microsoft.com/office/drawing/2014/main" id="{CF2F3874-29B7-5241-ABEC-A2DFEF0D5144}"/>
              </a:ext>
            </a:extLst>
          </p:cNvPr>
          <p:cNvPicPr>
            <a:picLocks noChangeAspect="1"/>
          </p:cNvPicPr>
          <p:nvPr/>
        </p:nvPicPr>
        <p:blipFill>
          <a:blip r:embed="rId7"/>
          <a:stretch>
            <a:fillRect/>
          </a:stretch>
        </p:blipFill>
        <p:spPr>
          <a:xfrm>
            <a:off x="0" y="5829300"/>
            <a:ext cx="12192000" cy="1028700"/>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28F0E962-523F-504C-B9EF-17F18D4670E3}"/>
              </a:ext>
            </a:extLst>
          </p:cNvPr>
          <p:cNvPicPr>
            <a:picLocks noChangeAspect="1"/>
          </p:cNvPicPr>
          <p:nvPr/>
        </p:nvPicPr>
        <p:blipFill>
          <a:blip r:embed="rId8"/>
          <a:stretch>
            <a:fillRect/>
          </a:stretch>
        </p:blipFill>
        <p:spPr>
          <a:xfrm>
            <a:off x="0" y="-111590"/>
            <a:ext cx="12192000" cy="1676400"/>
          </a:xfrm>
          <a:prstGeom prst="rect">
            <a:avLst/>
          </a:prstGeom>
        </p:spPr>
      </p:pic>
      <p:pic>
        <p:nvPicPr>
          <p:cNvPr id="25" name="Audio 24">
            <a:extLst>
              <a:ext uri="{FF2B5EF4-FFF2-40B4-BE49-F238E27FC236}">
                <a16:creationId xmlns:a16="http://schemas.microsoft.com/office/drawing/2014/main" id="{3369D5A0-B97B-BE07-6205-A9EEF46FFA6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850033446"/>
      </p:ext>
    </p:extLst>
  </p:cSld>
  <p:clrMapOvr>
    <a:masterClrMapping/>
  </p:clrMapOvr>
  <mc:AlternateContent xmlns:mc="http://schemas.openxmlformats.org/markup-compatibility/2006">
    <mc:Choice xmlns:p14="http://schemas.microsoft.com/office/powerpoint/2010/main" Requires="p14">
      <p:transition spd="slow" p14:dur="2000" advTm="29824"/>
    </mc:Choice>
    <mc:Fallback>
      <p:transition spd="slow" advTm="298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IPA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IPAT Template.potx" id="{BE214CFC-F79F-F841-A295-25AFDE07DECB}" vid="{2D2C12A4-69C6-B748-AECE-67685B9E2C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6ba3feb-6062-4c97-a47b-7e10d03462f0">
      <UserInfo>
        <DisplayName>Santi, Kristi L</DisplayName>
        <AccountId>7</AccountId>
        <AccountType/>
      </UserInfo>
      <UserInfo>
        <DisplayName>Carlson, Coleen</DisplayName>
        <AccountId>12</AccountId>
        <AccountType/>
      </UserInfo>
      <UserInfo>
        <DisplayName>Hagan, Elsa C</DisplayName>
        <AccountId>44</AccountId>
        <AccountType/>
      </UserInfo>
      <UserInfo>
        <DisplayName>Hawkins, Jacqueline</DisplayName>
        <AccountId>14</AccountId>
        <AccountType/>
      </UserInfo>
    </SharedWithUsers>
    <MediaLengthInSeconds xmlns="a2b044be-a5ca-4676-80b1-b66bd184019d" xsi:nil="true"/>
    <TaxCatchAll xmlns="66ba3feb-6062-4c97-a47b-7e10d03462f0" xsi:nil="true"/>
    <lcf76f155ced4ddcb4097134ff3c332f xmlns="a2b044be-a5ca-4676-80b1-b66bd184019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32F6B2AFBFD347A0A36820035FC0F1" ma:contentTypeVersion="18" ma:contentTypeDescription="Create a new document." ma:contentTypeScope="" ma:versionID="c16f0ea310e5e14059a8afbe03f96ac1">
  <xsd:schema xmlns:xsd="http://www.w3.org/2001/XMLSchema" xmlns:xs="http://www.w3.org/2001/XMLSchema" xmlns:p="http://schemas.microsoft.com/office/2006/metadata/properties" xmlns:ns2="a2b044be-a5ca-4676-80b1-b66bd184019d" xmlns:ns3="66ba3feb-6062-4c97-a47b-7e10d03462f0" targetNamespace="http://schemas.microsoft.com/office/2006/metadata/properties" ma:root="true" ma:fieldsID="b0ffe2e9328a7b0e30ae0c2ea1ae4d53" ns2:_="" ns3:_="">
    <xsd:import namespace="a2b044be-a5ca-4676-80b1-b66bd184019d"/>
    <xsd:import namespace="66ba3feb-6062-4c97-a47b-7e10d03462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b044be-a5ca-4676-80b1-b66bd18401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d3ec5fc-e53c-44b8-a5cd-ce895a24db6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ba3feb-6062-4c97-a47b-7e10d03462f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6732e70-2e65-4872-9a03-8a03e7ea89be}" ma:internalName="TaxCatchAll" ma:showField="CatchAllData" ma:web="66ba3feb-6062-4c97-a47b-7e10d03462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B03142-5EA2-44C5-99C7-9FAD3D11B0A8}">
  <ds:schemaRefs>
    <ds:schemaRef ds:uri="http://schemas.microsoft.com/sharepoint/v3/contenttype/forms"/>
  </ds:schemaRefs>
</ds:datastoreItem>
</file>

<file path=customXml/itemProps2.xml><?xml version="1.0" encoding="utf-8"?>
<ds:datastoreItem xmlns:ds="http://schemas.openxmlformats.org/officeDocument/2006/customXml" ds:itemID="{80B18982-809F-4F93-9FAB-1B915C084B4A}">
  <ds:schemaRefs>
    <ds:schemaRef ds:uri="http://purl.org/dc/dcmitype/"/>
    <ds:schemaRef ds:uri="http://schemas.openxmlformats.org/package/2006/metadata/core-properties"/>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66ba3feb-6062-4c97-a47b-7e10d03462f0"/>
    <ds:schemaRef ds:uri="a2b044be-a5ca-4676-80b1-b66bd184019d"/>
    <ds:schemaRef ds:uri="http://schemas.microsoft.com/office/2006/metadata/properties"/>
  </ds:schemaRefs>
</ds:datastoreItem>
</file>

<file path=customXml/itemProps3.xml><?xml version="1.0" encoding="utf-8"?>
<ds:datastoreItem xmlns:ds="http://schemas.openxmlformats.org/officeDocument/2006/customXml" ds:itemID="{CDC97D79-1F53-4C4C-AA5E-F9863EAC934B}"/>
</file>

<file path=docProps/app.xml><?xml version="1.0" encoding="utf-8"?>
<Properties xmlns="http://schemas.openxmlformats.org/officeDocument/2006/extended-properties" xmlns:vt="http://schemas.openxmlformats.org/officeDocument/2006/docPropsVTypes">
  <Template>office theme</Template>
  <TotalTime>108</TotalTime>
  <Words>505</Words>
  <Application>Microsoft Macintosh PowerPoint</Application>
  <PresentationFormat>Widescreen</PresentationFormat>
  <Paragraphs>81</Paragraphs>
  <Slides>9</Slides>
  <Notes>7</Notes>
  <HiddenSlides>0</HiddenSlides>
  <MMClips>9</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vt:i4>
      </vt:variant>
    </vt:vector>
  </HeadingPairs>
  <TitlesOfParts>
    <vt:vector size="21" baseType="lpstr">
      <vt:lpstr>Arial</vt:lpstr>
      <vt:lpstr>Calibri</vt:lpstr>
      <vt:lpstr>Calibri Light</vt:lpstr>
      <vt:lpstr>Century Schoolbook</vt:lpstr>
      <vt:lpstr>Lato Light</vt:lpstr>
      <vt:lpstr>League Gothic</vt:lpstr>
      <vt:lpstr>Open Sans Light</vt:lpstr>
      <vt:lpstr>Poppins</vt:lpstr>
      <vt:lpstr>Times New Roman</vt:lpstr>
      <vt:lpstr>Wingdings</vt:lpstr>
      <vt:lpstr>office theme</vt:lpstr>
      <vt:lpstr>AAIPAT Template</vt:lpstr>
      <vt:lpstr>PowerPoint Presentation</vt:lpstr>
      <vt:lpstr>PowerPoint Presentation</vt:lpstr>
      <vt:lpstr>PowerPoint Presentation</vt:lpstr>
      <vt:lpstr>AGENDA – Reading Rainbow Cupcake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 Make it Stick</dc:title>
  <dc:creator>Elsa Hagan</dc:creator>
  <cp:lastModifiedBy>Microsoft Office User</cp:lastModifiedBy>
  <cp:revision>8</cp:revision>
  <dcterms:created xsi:type="dcterms:W3CDTF">2022-09-09T16:36:52Z</dcterms:created>
  <dcterms:modified xsi:type="dcterms:W3CDTF">2023-08-23T20:18:49Z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0x010100BA32F6B2AFBFD347A0A36820035FC0F1</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