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11"/>
  </p:notesMasterIdLst>
  <p:sldIdLst>
    <p:sldId id="262" r:id="rId5"/>
    <p:sldId id="4431" r:id="rId6"/>
    <p:sldId id="4429" r:id="rId7"/>
    <p:sldId id="265" r:id="rId8"/>
    <p:sldId id="4432" r:id="rId9"/>
    <p:sldId id="443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9882FE-A018-B440-B8B7-AB4A69895C19}" v="11" dt="2023-08-24T20:56:45.5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ti, Kristi L" userId="089f81af-671c-46ef-a589-77dc84a45898" providerId="ADAL" clId="{3E9882FE-A018-B440-B8B7-AB4A69895C19}"/>
    <pc:docChg chg="custSel addSld delSld modSld">
      <pc:chgData name="Santi, Kristi L" userId="089f81af-671c-46ef-a589-77dc84a45898" providerId="ADAL" clId="{3E9882FE-A018-B440-B8B7-AB4A69895C19}" dt="2023-08-24T20:56:45.591" v="51"/>
      <pc:docMkLst>
        <pc:docMk/>
      </pc:docMkLst>
      <pc:sldChg chg="delSp del modTransition modAnim">
        <pc:chgData name="Santi, Kristi L" userId="089f81af-671c-46ef-a589-77dc84a45898" providerId="ADAL" clId="{3E9882FE-A018-B440-B8B7-AB4A69895C19}" dt="2023-08-24T20:20:38.472" v="12" actId="2696"/>
        <pc:sldMkLst>
          <pc:docMk/>
          <pc:sldMk cId="928702974" sldId="257"/>
        </pc:sldMkLst>
        <pc:picChg chg="del">
          <ac:chgData name="Santi, Kristi L" userId="089f81af-671c-46ef-a589-77dc84a45898" providerId="ADAL" clId="{3E9882FE-A018-B440-B8B7-AB4A69895C19}" dt="2023-08-24T20:19:36.628" v="3"/>
          <ac:picMkLst>
            <pc:docMk/>
            <pc:sldMk cId="928702974" sldId="257"/>
            <ac:picMk id="4" creationId="{A65CCE5E-2213-8ED9-C6D9-1DB32A1DB761}"/>
          </ac:picMkLst>
        </pc:picChg>
      </pc:sldChg>
      <pc:sldChg chg="delSp del modTransition modAnim">
        <pc:chgData name="Santi, Kristi L" userId="089f81af-671c-46ef-a589-77dc84a45898" providerId="ADAL" clId="{3E9882FE-A018-B440-B8B7-AB4A69895C19}" dt="2023-08-24T20:20:37.418" v="11" actId="2696"/>
        <pc:sldMkLst>
          <pc:docMk/>
          <pc:sldMk cId="948661887" sldId="258"/>
        </pc:sldMkLst>
        <pc:picChg chg="del">
          <ac:chgData name="Santi, Kristi L" userId="089f81af-671c-46ef-a589-77dc84a45898" providerId="ADAL" clId="{3E9882FE-A018-B440-B8B7-AB4A69895C19}" dt="2023-08-24T20:19:36.628" v="3"/>
          <ac:picMkLst>
            <pc:docMk/>
            <pc:sldMk cId="948661887" sldId="258"/>
            <ac:picMk id="5" creationId="{C74BCF88-A1EC-242A-B33A-1CD97557ED19}"/>
          </ac:picMkLst>
        </pc:picChg>
      </pc:sldChg>
      <pc:sldChg chg="delSp del modTransition modAnim">
        <pc:chgData name="Santi, Kristi L" userId="089f81af-671c-46ef-a589-77dc84a45898" providerId="ADAL" clId="{3E9882FE-A018-B440-B8B7-AB4A69895C19}" dt="2023-08-24T20:20:36.191" v="10" actId="2696"/>
        <pc:sldMkLst>
          <pc:docMk/>
          <pc:sldMk cId="3810717212" sldId="260"/>
        </pc:sldMkLst>
        <pc:picChg chg="del">
          <ac:chgData name="Santi, Kristi L" userId="089f81af-671c-46ef-a589-77dc84a45898" providerId="ADAL" clId="{3E9882FE-A018-B440-B8B7-AB4A69895C19}" dt="2023-08-24T20:19:36.628" v="3"/>
          <ac:picMkLst>
            <pc:docMk/>
            <pc:sldMk cId="3810717212" sldId="260"/>
            <ac:picMk id="5" creationId="{1ACD3DE4-D08F-A39B-5743-D9B0FE279896}"/>
          </ac:picMkLst>
        </pc:picChg>
      </pc:sldChg>
      <pc:sldChg chg="addSp delSp modSp mod modTransition modAnim">
        <pc:chgData name="Santi, Kristi L" userId="089f81af-671c-46ef-a589-77dc84a45898" providerId="ADAL" clId="{3E9882FE-A018-B440-B8B7-AB4A69895C19}" dt="2023-08-24T20:56:45.591" v="51"/>
        <pc:sldMkLst>
          <pc:docMk/>
          <pc:sldMk cId="3591738817" sldId="262"/>
        </pc:sldMkLst>
        <pc:spChg chg="mod">
          <ac:chgData name="Santi, Kristi L" userId="089f81af-671c-46ef-a589-77dc84a45898" providerId="ADAL" clId="{3E9882FE-A018-B440-B8B7-AB4A69895C19}" dt="2023-08-24T20:31:09.858" v="44" actId="20577"/>
          <ac:spMkLst>
            <pc:docMk/>
            <pc:sldMk cId="3591738817" sldId="262"/>
            <ac:spMk id="11" creationId="{88E106C9-59C5-6142-8241-0B8CD3A13C00}"/>
          </ac:spMkLst>
        </pc:spChg>
        <pc:picChg chg="add del mod">
          <ac:chgData name="Santi, Kristi L" userId="089f81af-671c-46ef-a589-77dc84a45898" providerId="ADAL" clId="{3E9882FE-A018-B440-B8B7-AB4A69895C19}" dt="2023-08-24T20:50:59.019" v="50"/>
          <ac:picMkLst>
            <pc:docMk/>
            <pc:sldMk cId="3591738817" sldId="262"/>
            <ac:picMk id="4" creationId="{119D5E2B-ABD5-AB7F-098B-38B4479DDF95}"/>
          </ac:picMkLst>
        </pc:picChg>
        <pc:picChg chg="add del mod">
          <ac:chgData name="Santi, Kristi L" userId="089f81af-671c-46ef-a589-77dc84a45898" providerId="ADAL" clId="{3E9882FE-A018-B440-B8B7-AB4A69895C19}" dt="2023-08-24T20:38:54.229" v="46"/>
          <ac:picMkLst>
            <pc:docMk/>
            <pc:sldMk cId="3591738817" sldId="262"/>
            <ac:picMk id="4" creationId="{23A013F0-C3E4-004B-5D88-68FB04C5D416}"/>
          </ac:picMkLst>
        </pc:picChg>
        <pc:picChg chg="add del mod">
          <ac:chgData name="Santi, Kristi L" userId="089f81af-671c-46ef-a589-77dc84a45898" providerId="ADAL" clId="{3E9882FE-A018-B440-B8B7-AB4A69895C19}" dt="2023-08-24T20:48:35.368" v="48"/>
          <ac:picMkLst>
            <pc:docMk/>
            <pc:sldMk cId="3591738817" sldId="262"/>
            <ac:picMk id="7" creationId="{15C12ABF-BAAB-7EAE-1FB2-28484E0F2A82}"/>
          </ac:picMkLst>
        </pc:picChg>
        <pc:picChg chg="add mod">
          <ac:chgData name="Santi, Kristi L" userId="089f81af-671c-46ef-a589-77dc84a45898" providerId="ADAL" clId="{3E9882FE-A018-B440-B8B7-AB4A69895C19}" dt="2023-08-24T20:56:45.591" v="51"/>
          <ac:picMkLst>
            <pc:docMk/>
            <pc:sldMk cId="3591738817" sldId="262"/>
            <ac:picMk id="9" creationId="{2F24A720-36FC-4987-6808-4DFC89A2A909}"/>
          </ac:picMkLst>
        </pc:picChg>
        <pc:picChg chg="del">
          <ac:chgData name="Santi, Kristi L" userId="089f81af-671c-46ef-a589-77dc84a45898" providerId="ADAL" clId="{3E9882FE-A018-B440-B8B7-AB4A69895C19}" dt="2023-08-24T20:19:36.628" v="3"/>
          <ac:picMkLst>
            <pc:docMk/>
            <pc:sldMk cId="3591738817" sldId="262"/>
            <ac:picMk id="16" creationId="{2F0AC110-E6EA-2DFB-AD7D-4901445767A7}"/>
          </ac:picMkLst>
        </pc:picChg>
      </pc:sldChg>
      <pc:sldChg chg="addSp delSp modSp mod modTransition modClrScheme modAnim chgLayout">
        <pc:chgData name="Santi, Kristi L" userId="089f81af-671c-46ef-a589-77dc84a45898" providerId="ADAL" clId="{3E9882FE-A018-B440-B8B7-AB4A69895C19}" dt="2023-08-24T20:56:45.591" v="51"/>
        <pc:sldMkLst>
          <pc:docMk/>
          <pc:sldMk cId="2030097207" sldId="265"/>
        </pc:sldMkLst>
        <pc:spChg chg="add ord">
          <ac:chgData name="Santi, Kristi L" userId="089f81af-671c-46ef-a589-77dc84a45898" providerId="ADAL" clId="{3E9882FE-A018-B440-B8B7-AB4A69895C19}" dt="2023-08-24T20:19:56.457" v="5" actId="26606"/>
          <ac:spMkLst>
            <pc:docMk/>
            <pc:sldMk cId="2030097207" sldId="265"/>
            <ac:spMk id="2" creationId="{0B80677C-19D2-35B3-7BAE-FE6CA4A0D985}"/>
          </ac:spMkLst>
        </pc:spChg>
        <pc:picChg chg="del">
          <ac:chgData name="Santi, Kristi L" userId="089f81af-671c-46ef-a589-77dc84a45898" providerId="ADAL" clId="{3E9882FE-A018-B440-B8B7-AB4A69895C19}" dt="2023-08-24T20:18:59.650" v="1" actId="478"/>
          <ac:picMkLst>
            <pc:docMk/>
            <pc:sldMk cId="2030097207" sldId="265"/>
            <ac:picMk id="3" creationId="{79EBC0F7-4574-DEC6-324F-F38FC4C8112B}"/>
          </ac:picMkLst>
        </pc:picChg>
        <pc:picChg chg="add mod">
          <ac:chgData name="Santi, Kristi L" userId="089f81af-671c-46ef-a589-77dc84a45898" providerId="ADAL" clId="{3E9882FE-A018-B440-B8B7-AB4A69895C19}" dt="2023-08-24T20:19:56.457" v="5" actId="26606"/>
          <ac:picMkLst>
            <pc:docMk/>
            <pc:sldMk cId="2030097207" sldId="265"/>
            <ac:picMk id="4" creationId="{F3707784-E678-3436-4D06-45B8DC9371AF}"/>
          </ac:picMkLst>
        </pc:picChg>
        <pc:picChg chg="add del mod">
          <ac:chgData name="Santi, Kristi L" userId="089f81af-671c-46ef-a589-77dc84a45898" providerId="ADAL" clId="{3E9882FE-A018-B440-B8B7-AB4A69895C19}" dt="2023-08-24T20:50:59.019" v="50"/>
          <ac:picMkLst>
            <pc:docMk/>
            <pc:sldMk cId="2030097207" sldId="265"/>
            <ac:picMk id="5" creationId="{7B4B76B7-5480-9DC7-7E32-689F74B8CE45}"/>
          </ac:picMkLst>
        </pc:picChg>
        <pc:picChg chg="add del mod">
          <ac:chgData name="Santi, Kristi L" userId="089f81af-671c-46ef-a589-77dc84a45898" providerId="ADAL" clId="{3E9882FE-A018-B440-B8B7-AB4A69895C19}" dt="2023-08-24T20:38:54.229" v="46"/>
          <ac:picMkLst>
            <pc:docMk/>
            <pc:sldMk cId="2030097207" sldId="265"/>
            <ac:picMk id="6" creationId="{CE0DEBF0-C449-2EA1-2F28-455A11145EF2}"/>
          </ac:picMkLst>
        </pc:picChg>
        <pc:picChg chg="add mod">
          <ac:chgData name="Santi, Kristi L" userId="089f81af-671c-46ef-a589-77dc84a45898" providerId="ADAL" clId="{3E9882FE-A018-B440-B8B7-AB4A69895C19}" dt="2023-08-24T20:56:45.591" v="51"/>
          <ac:picMkLst>
            <pc:docMk/>
            <pc:sldMk cId="2030097207" sldId="265"/>
            <ac:picMk id="8" creationId="{F0CE5BF5-3636-1F63-47AD-EA3EF71BB738}"/>
          </ac:picMkLst>
        </pc:picChg>
        <pc:picChg chg="add del mod">
          <ac:chgData name="Santi, Kristi L" userId="089f81af-671c-46ef-a589-77dc84a45898" providerId="ADAL" clId="{3E9882FE-A018-B440-B8B7-AB4A69895C19}" dt="2023-08-24T20:48:35.368" v="48"/>
          <ac:picMkLst>
            <pc:docMk/>
            <pc:sldMk cId="2030097207" sldId="265"/>
            <ac:picMk id="9" creationId="{2BB5F66A-3D37-5929-DE68-96F8AFF87C1E}"/>
          </ac:picMkLst>
        </pc:picChg>
        <pc:picChg chg="del">
          <ac:chgData name="Santi, Kristi L" userId="089f81af-671c-46ef-a589-77dc84a45898" providerId="ADAL" clId="{3E9882FE-A018-B440-B8B7-AB4A69895C19}" dt="2023-08-24T20:19:36.628" v="3"/>
          <ac:picMkLst>
            <pc:docMk/>
            <pc:sldMk cId="2030097207" sldId="265"/>
            <ac:picMk id="10" creationId="{4E7C7802-1A64-4589-82EC-E3B3DCA8A42D}"/>
          </ac:picMkLst>
        </pc:picChg>
      </pc:sldChg>
      <pc:sldChg chg="del">
        <pc:chgData name="Santi, Kristi L" userId="089f81af-671c-46ef-a589-77dc84a45898" providerId="ADAL" clId="{3E9882FE-A018-B440-B8B7-AB4A69895C19}" dt="2023-08-24T20:18:55.568" v="0" actId="2696"/>
        <pc:sldMkLst>
          <pc:docMk/>
          <pc:sldMk cId="2376356073" sldId="266"/>
        </pc:sldMkLst>
      </pc:sldChg>
      <pc:sldChg chg="addSp delSp modSp modTransition modAnim">
        <pc:chgData name="Santi, Kristi L" userId="089f81af-671c-46ef-a589-77dc84a45898" providerId="ADAL" clId="{3E9882FE-A018-B440-B8B7-AB4A69895C19}" dt="2023-08-24T20:56:45.591" v="51"/>
        <pc:sldMkLst>
          <pc:docMk/>
          <pc:sldMk cId="2897109978" sldId="4429"/>
        </pc:sldMkLst>
        <pc:picChg chg="add del mod">
          <ac:chgData name="Santi, Kristi L" userId="089f81af-671c-46ef-a589-77dc84a45898" providerId="ADAL" clId="{3E9882FE-A018-B440-B8B7-AB4A69895C19}" dt="2023-08-24T20:38:54.229" v="46"/>
          <ac:picMkLst>
            <pc:docMk/>
            <pc:sldMk cId="2897109978" sldId="4429"/>
            <ac:picMk id="11" creationId="{4CB56ED3-9D3C-17A1-9AA8-ABCC373B807E}"/>
          </ac:picMkLst>
        </pc:picChg>
        <pc:picChg chg="add del mod">
          <ac:chgData name="Santi, Kristi L" userId="089f81af-671c-46ef-a589-77dc84a45898" providerId="ADAL" clId="{3E9882FE-A018-B440-B8B7-AB4A69895C19}" dt="2023-08-24T20:50:59.019" v="50"/>
          <ac:picMkLst>
            <pc:docMk/>
            <pc:sldMk cId="2897109978" sldId="4429"/>
            <ac:picMk id="11" creationId="{EC98015B-468D-719C-7549-CC23515A6D97}"/>
          </ac:picMkLst>
        </pc:picChg>
        <pc:picChg chg="add del mod">
          <ac:chgData name="Santi, Kristi L" userId="089f81af-671c-46ef-a589-77dc84a45898" providerId="ADAL" clId="{3E9882FE-A018-B440-B8B7-AB4A69895C19}" dt="2023-08-24T20:48:35.368" v="48"/>
          <ac:picMkLst>
            <pc:docMk/>
            <pc:sldMk cId="2897109978" sldId="4429"/>
            <ac:picMk id="15" creationId="{0CAA56F7-B752-1341-D3DD-732C087F010B}"/>
          </ac:picMkLst>
        </pc:picChg>
        <pc:picChg chg="add mod">
          <ac:chgData name="Santi, Kristi L" userId="089f81af-671c-46ef-a589-77dc84a45898" providerId="ADAL" clId="{3E9882FE-A018-B440-B8B7-AB4A69895C19}" dt="2023-08-24T20:56:45.591" v="51"/>
          <ac:picMkLst>
            <pc:docMk/>
            <pc:sldMk cId="2897109978" sldId="4429"/>
            <ac:picMk id="16" creationId="{A03A19C9-79D4-F968-08FE-9F302251D8D3}"/>
          </ac:picMkLst>
        </pc:picChg>
        <pc:picChg chg="del">
          <ac:chgData name="Santi, Kristi L" userId="089f81af-671c-46ef-a589-77dc84a45898" providerId="ADAL" clId="{3E9882FE-A018-B440-B8B7-AB4A69895C19}" dt="2023-08-24T20:19:36.628" v="3"/>
          <ac:picMkLst>
            <pc:docMk/>
            <pc:sldMk cId="2897109978" sldId="4429"/>
            <ac:picMk id="21" creationId="{92ACA549-BB73-6DDD-3B2D-79B6C5AB155A}"/>
          </ac:picMkLst>
        </pc:picChg>
      </pc:sldChg>
      <pc:sldChg chg="addSp delSp modSp modTransition modAnim">
        <pc:chgData name="Santi, Kristi L" userId="089f81af-671c-46ef-a589-77dc84a45898" providerId="ADAL" clId="{3E9882FE-A018-B440-B8B7-AB4A69895C19}" dt="2023-08-24T20:56:45.591" v="51"/>
        <pc:sldMkLst>
          <pc:docMk/>
          <pc:sldMk cId="1850033446" sldId="4430"/>
        </pc:sldMkLst>
        <pc:picChg chg="add del mod">
          <ac:chgData name="Santi, Kristi L" userId="089f81af-671c-46ef-a589-77dc84a45898" providerId="ADAL" clId="{3E9882FE-A018-B440-B8B7-AB4A69895C19}" dt="2023-08-24T20:48:35.368" v="48"/>
          <ac:picMkLst>
            <pc:docMk/>
            <pc:sldMk cId="1850033446" sldId="4430"/>
            <ac:picMk id="7" creationId="{1414C32A-045F-7F16-0129-4DE225901976}"/>
          </ac:picMkLst>
        </pc:picChg>
        <pc:picChg chg="add mod">
          <ac:chgData name="Santi, Kristi L" userId="089f81af-671c-46ef-a589-77dc84a45898" providerId="ADAL" clId="{3E9882FE-A018-B440-B8B7-AB4A69895C19}" dt="2023-08-24T20:56:45.591" v="51"/>
          <ac:picMkLst>
            <pc:docMk/>
            <pc:sldMk cId="1850033446" sldId="4430"/>
            <ac:picMk id="9" creationId="{C50104CC-22FA-D736-C67D-201BBC09B077}"/>
          </ac:picMkLst>
        </pc:picChg>
        <pc:picChg chg="del">
          <ac:chgData name="Santi, Kristi L" userId="089f81af-671c-46ef-a589-77dc84a45898" providerId="ADAL" clId="{3E9882FE-A018-B440-B8B7-AB4A69895C19}" dt="2023-08-24T20:19:36.628" v="3"/>
          <ac:picMkLst>
            <pc:docMk/>
            <pc:sldMk cId="1850033446" sldId="4430"/>
            <ac:picMk id="25" creationId="{3369D5A0-B97B-BE07-6205-A9EEF46FFA64}"/>
          </ac:picMkLst>
        </pc:picChg>
      </pc:sldChg>
      <pc:sldChg chg="addSp delSp modSp modTransition modAnim">
        <pc:chgData name="Santi, Kristi L" userId="089f81af-671c-46ef-a589-77dc84a45898" providerId="ADAL" clId="{3E9882FE-A018-B440-B8B7-AB4A69895C19}" dt="2023-08-24T20:56:45.591" v="51"/>
        <pc:sldMkLst>
          <pc:docMk/>
          <pc:sldMk cId="3002265638" sldId="4431"/>
        </pc:sldMkLst>
        <pc:picChg chg="add del mod">
          <ac:chgData name="Santi, Kristi L" userId="089f81af-671c-46ef-a589-77dc84a45898" providerId="ADAL" clId="{3E9882FE-A018-B440-B8B7-AB4A69895C19}" dt="2023-08-24T20:38:54.229" v="46"/>
          <ac:picMkLst>
            <pc:docMk/>
            <pc:sldMk cId="3002265638" sldId="4431"/>
            <ac:picMk id="9" creationId="{17EA2799-A45C-E0D4-27FE-30E0BFECA82E}"/>
          </ac:picMkLst>
        </pc:picChg>
        <pc:picChg chg="add del mod">
          <ac:chgData name="Santi, Kristi L" userId="089f81af-671c-46ef-a589-77dc84a45898" providerId="ADAL" clId="{3E9882FE-A018-B440-B8B7-AB4A69895C19}" dt="2023-08-24T20:50:59.019" v="50"/>
          <ac:picMkLst>
            <pc:docMk/>
            <pc:sldMk cId="3002265638" sldId="4431"/>
            <ac:picMk id="9" creationId="{ED90802A-7D0B-3712-50EF-24319177B0E7}"/>
          </ac:picMkLst>
        </pc:picChg>
        <pc:picChg chg="add del mod">
          <ac:chgData name="Santi, Kristi L" userId="089f81af-671c-46ef-a589-77dc84a45898" providerId="ADAL" clId="{3E9882FE-A018-B440-B8B7-AB4A69895C19}" dt="2023-08-24T20:48:35.368" v="48"/>
          <ac:picMkLst>
            <pc:docMk/>
            <pc:sldMk cId="3002265638" sldId="4431"/>
            <ac:picMk id="11" creationId="{882BCED5-973B-5E6A-6D69-A787A0746015}"/>
          </ac:picMkLst>
        </pc:picChg>
        <pc:picChg chg="add mod">
          <ac:chgData name="Santi, Kristi L" userId="089f81af-671c-46ef-a589-77dc84a45898" providerId="ADAL" clId="{3E9882FE-A018-B440-B8B7-AB4A69895C19}" dt="2023-08-24T20:56:45.591" v="51"/>
          <ac:picMkLst>
            <pc:docMk/>
            <pc:sldMk cId="3002265638" sldId="4431"/>
            <ac:picMk id="12" creationId="{1AC35781-C83A-BBC4-27DC-02F374DB9673}"/>
          </ac:picMkLst>
        </pc:picChg>
        <pc:picChg chg="del">
          <ac:chgData name="Santi, Kristi L" userId="089f81af-671c-46ef-a589-77dc84a45898" providerId="ADAL" clId="{3E9882FE-A018-B440-B8B7-AB4A69895C19}" dt="2023-08-24T20:19:36.628" v="3"/>
          <ac:picMkLst>
            <pc:docMk/>
            <pc:sldMk cId="3002265638" sldId="4431"/>
            <ac:picMk id="24" creationId="{432BC06D-55E7-ADBE-DA57-7523946582F5}"/>
          </ac:picMkLst>
        </pc:picChg>
      </pc:sldChg>
      <pc:sldChg chg="addSp delSp modSp add mod modTransition modAnim">
        <pc:chgData name="Santi, Kristi L" userId="089f81af-671c-46ef-a589-77dc84a45898" providerId="ADAL" clId="{3E9882FE-A018-B440-B8B7-AB4A69895C19}" dt="2023-08-24T20:56:45.591" v="51"/>
        <pc:sldMkLst>
          <pc:docMk/>
          <pc:sldMk cId="477234894" sldId="4432"/>
        </pc:sldMkLst>
        <pc:spChg chg="ord">
          <ac:chgData name="Santi, Kristi L" userId="089f81af-671c-46ef-a589-77dc84a45898" providerId="ADAL" clId="{3E9882FE-A018-B440-B8B7-AB4A69895C19}" dt="2023-08-24T20:20:32.090" v="9" actId="26606"/>
          <ac:spMkLst>
            <pc:docMk/>
            <pc:sldMk cId="477234894" sldId="4432"/>
            <ac:spMk id="2" creationId="{0B80677C-19D2-35B3-7BAE-FE6CA4A0D985}"/>
          </ac:spMkLst>
        </pc:spChg>
        <pc:picChg chg="add mod">
          <ac:chgData name="Santi, Kristi L" userId="089f81af-671c-46ef-a589-77dc84a45898" providerId="ADAL" clId="{3E9882FE-A018-B440-B8B7-AB4A69895C19}" dt="2023-08-24T20:20:32.090" v="9" actId="26606"/>
          <ac:picMkLst>
            <pc:docMk/>
            <pc:sldMk cId="477234894" sldId="4432"/>
            <ac:picMk id="3" creationId="{3E403DB3-F158-E8E8-D95A-F0FB945B0363}"/>
          </ac:picMkLst>
        </pc:picChg>
        <pc:picChg chg="del">
          <ac:chgData name="Santi, Kristi L" userId="089f81af-671c-46ef-a589-77dc84a45898" providerId="ADAL" clId="{3E9882FE-A018-B440-B8B7-AB4A69895C19}" dt="2023-08-24T20:20:12.724" v="7" actId="478"/>
          <ac:picMkLst>
            <pc:docMk/>
            <pc:sldMk cId="477234894" sldId="4432"/>
            <ac:picMk id="4" creationId="{F3707784-E678-3436-4D06-45B8DC9371AF}"/>
          </ac:picMkLst>
        </pc:picChg>
        <pc:picChg chg="add mod">
          <ac:chgData name="Santi, Kristi L" userId="089f81af-671c-46ef-a589-77dc84a45898" providerId="ADAL" clId="{3E9882FE-A018-B440-B8B7-AB4A69895C19}" dt="2023-08-24T20:56:45.591" v="51"/>
          <ac:picMkLst>
            <pc:docMk/>
            <pc:sldMk cId="477234894" sldId="4432"/>
            <ac:picMk id="5" creationId="{6E689F48-9F85-2316-778B-A0ADE34E1B7A}"/>
          </ac:picMkLst>
        </pc:picChg>
        <pc:picChg chg="add del mod">
          <ac:chgData name="Santi, Kristi L" userId="089f81af-671c-46ef-a589-77dc84a45898" providerId="ADAL" clId="{3E9882FE-A018-B440-B8B7-AB4A69895C19}" dt="2023-08-24T20:48:35.368" v="48"/>
          <ac:picMkLst>
            <pc:docMk/>
            <pc:sldMk cId="477234894" sldId="4432"/>
            <ac:picMk id="6" creationId="{8DB90601-C476-3A00-8EA2-13C256F791A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05C17D-F8F0-455F-805A-F9B48E0F4C16}" type="datetimeFigureOut">
              <a:t>8/24/23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F12BCF-8ACE-42BE-8116-0CDF821A0EC4}" type="slidenum">
              <a:t>‹#›</a:t>
            </a:fld>
            <a:endParaRPr lang="en-US"/>
          </a:p>
        </p:txBody>
      </p:sp>
    </p:spTree>
    <p:extLst>
      <p:ext uri="{BB962C8B-B14F-4D97-AF65-F5344CB8AC3E}">
        <p14:creationId xmlns:p14="http://schemas.microsoft.com/office/powerpoint/2010/main" val="3288000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BAB60C-27E5-4C99-9EE5-820E32D02481}" type="slidenum">
              <a:rPr lang="en-US" smtClean="0"/>
              <a:t>1</a:t>
            </a:fld>
            <a:endParaRPr lang="en-US"/>
          </a:p>
        </p:txBody>
      </p:sp>
    </p:spTree>
    <p:extLst>
      <p:ext uri="{BB962C8B-B14F-4D97-AF65-F5344CB8AC3E}">
        <p14:creationId xmlns:p14="http://schemas.microsoft.com/office/powerpoint/2010/main" val="4141688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BAB60C-27E5-4C99-9EE5-820E32D02481}" type="slidenum">
              <a:rPr lang="en-US" smtClean="0"/>
              <a:t>2</a:t>
            </a:fld>
            <a:endParaRPr lang="en-US"/>
          </a:p>
        </p:txBody>
      </p:sp>
    </p:spTree>
    <p:extLst>
      <p:ext uri="{BB962C8B-B14F-4D97-AF65-F5344CB8AC3E}">
        <p14:creationId xmlns:p14="http://schemas.microsoft.com/office/powerpoint/2010/main" val="4008151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BAB60C-27E5-4C99-9EE5-820E32D02481}" type="slidenum">
              <a:rPr lang="en-US" smtClean="0"/>
              <a:t>3</a:t>
            </a:fld>
            <a:endParaRPr lang="en-US"/>
          </a:p>
        </p:txBody>
      </p:sp>
    </p:spTree>
    <p:extLst>
      <p:ext uri="{BB962C8B-B14F-4D97-AF65-F5344CB8AC3E}">
        <p14:creationId xmlns:p14="http://schemas.microsoft.com/office/powerpoint/2010/main" val="3898216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BAB60C-27E5-4C99-9EE5-820E32D02481}" type="slidenum">
              <a:rPr lang="en-US" smtClean="0"/>
              <a:t>6</a:t>
            </a:fld>
            <a:endParaRPr lang="en-US"/>
          </a:p>
        </p:txBody>
      </p:sp>
    </p:spTree>
    <p:extLst>
      <p:ext uri="{BB962C8B-B14F-4D97-AF65-F5344CB8AC3E}">
        <p14:creationId xmlns:p14="http://schemas.microsoft.com/office/powerpoint/2010/main" val="2060340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75A3F-689A-EF41-8BC2-427794D500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21A728-2B9B-8E49-A017-CD5DCE2BF9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D1C26F-50D4-A24D-8C7B-21C3C447A193}"/>
              </a:ext>
            </a:extLst>
          </p:cNvPr>
          <p:cNvSpPr>
            <a:spLocks noGrp="1"/>
          </p:cNvSpPr>
          <p:nvPr>
            <p:ph type="dt" sz="half" idx="10"/>
          </p:nvPr>
        </p:nvSpPr>
        <p:spPr/>
        <p:txBody>
          <a:bodyPr/>
          <a:lstStyle/>
          <a:p>
            <a:fld id="{3421B7ED-ACB4-264C-A891-3ED0B32A33C2}" type="datetimeFigureOut">
              <a:rPr lang="en-US" smtClean="0"/>
              <a:t>8/24/23</a:t>
            </a:fld>
            <a:endParaRPr lang="en-US"/>
          </a:p>
        </p:txBody>
      </p:sp>
      <p:sp>
        <p:nvSpPr>
          <p:cNvPr id="5" name="Footer Placeholder 4">
            <a:extLst>
              <a:ext uri="{FF2B5EF4-FFF2-40B4-BE49-F238E27FC236}">
                <a16:creationId xmlns:a16="http://schemas.microsoft.com/office/drawing/2014/main" id="{116A85FC-5851-3243-BD01-2D30AEE528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CDBE53-2110-154E-96F7-03CC65668703}"/>
              </a:ext>
            </a:extLst>
          </p:cNvPr>
          <p:cNvSpPr>
            <a:spLocks noGrp="1"/>
          </p:cNvSpPr>
          <p:nvPr>
            <p:ph type="sldNum" sz="quarter" idx="12"/>
          </p:nvPr>
        </p:nvSpPr>
        <p:spPr/>
        <p:txBody>
          <a:bodyPr/>
          <a:lstStyle/>
          <a:p>
            <a:fld id="{AD410156-7431-C748-BABD-D946859DF67E}" type="slidenum">
              <a:rPr lang="en-US" smtClean="0"/>
              <a:t>‹#›</a:t>
            </a:fld>
            <a:endParaRPr lang="en-US"/>
          </a:p>
        </p:txBody>
      </p:sp>
    </p:spTree>
    <p:extLst>
      <p:ext uri="{BB962C8B-B14F-4D97-AF65-F5344CB8AC3E}">
        <p14:creationId xmlns:p14="http://schemas.microsoft.com/office/powerpoint/2010/main" val="3151577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4F2A6-28ED-1C40-AA9F-5E2E751364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E803CB-031B-634A-BBE6-AF4514113E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DF6C99-2B82-5C46-9C32-C2CD412A25C8}"/>
              </a:ext>
            </a:extLst>
          </p:cNvPr>
          <p:cNvSpPr>
            <a:spLocks noGrp="1"/>
          </p:cNvSpPr>
          <p:nvPr>
            <p:ph type="dt" sz="half" idx="10"/>
          </p:nvPr>
        </p:nvSpPr>
        <p:spPr/>
        <p:txBody>
          <a:bodyPr/>
          <a:lstStyle/>
          <a:p>
            <a:fld id="{3421B7ED-ACB4-264C-A891-3ED0B32A33C2}" type="datetimeFigureOut">
              <a:rPr lang="en-US" smtClean="0"/>
              <a:t>8/24/23</a:t>
            </a:fld>
            <a:endParaRPr lang="en-US"/>
          </a:p>
        </p:txBody>
      </p:sp>
      <p:sp>
        <p:nvSpPr>
          <p:cNvPr id="5" name="Footer Placeholder 4">
            <a:extLst>
              <a:ext uri="{FF2B5EF4-FFF2-40B4-BE49-F238E27FC236}">
                <a16:creationId xmlns:a16="http://schemas.microsoft.com/office/drawing/2014/main" id="{1E70DD61-C0DF-A445-99D9-DC1B24EB23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6E99E-E80E-0E43-9010-892441E7EF94}"/>
              </a:ext>
            </a:extLst>
          </p:cNvPr>
          <p:cNvSpPr>
            <a:spLocks noGrp="1"/>
          </p:cNvSpPr>
          <p:nvPr>
            <p:ph type="sldNum" sz="quarter" idx="12"/>
          </p:nvPr>
        </p:nvSpPr>
        <p:spPr/>
        <p:txBody>
          <a:bodyPr/>
          <a:lstStyle/>
          <a:p>
            <a:fld id="{AD410156-7431-C748-BABD-D946859DF67E}" type="slidenum">
              <a:rPr lang="en-US" smtClean="0"/>
              <a:t>‹#›</a:t>
            </a:fld>
            <a:endParaRPr lang="en-US"/>
          </a:p>
        </p:txBody>
      </p:sp>
    </p:spTree>
    <p:extLst>
      <p:ext uri="{BB962C8B-B14F-4D97-AF65-F5344CB8AC3E}">
        <p14:creationId xmlns:p14="http://schemas.microsoft.com/office/powerpoint/2010/main" val="2908899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2F078A-9028-0D46-8BC1-FC39B6C138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CE248-2883-5F47-9347-E23AD8817E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307C6B-AD7F-2A41-B1A7-BCB642561060}"/>
              </a:ext>
            </a:extLst>
          </p:cNvPr>
          <p:cNvSpPr>
            <a:spLocks noGrp="1"/>
          </p:cNvSpPr>
          <p:nvPr>
            <p:ph type="dt" sz="half" idx="10"/>
          </p:nvPr>
        </p:nvSpPr>
        <p:spPr/>
        <p:txBody>
          <a:bodyPr/>
          <a:lstStyle/>
          <a:p>
            <a:fld id="{3421B7ED-ACB4-264C-A891-3ED0B32A33C2}" type="datetimeFigureOut">
              <a:rPr lang="en-US" smtClean="0"/>
              <a:t>8/24/23</a:t>
            </a:fld>
            <a:endParaRPr lang="en-US"/>
          </a:p>
        </p:txBody>
      </p:sp>
      <p:sp>
        <p:nvSpPr>
          <p:cNvPr id="5" name="Footer Placeholder 4">
            <a:extLst>
              <a:ext uri="{FF2B5EF4-FFF2-40B4-BE49-F238E27FC236}">
                <a16:creationId xmlns:a16="http://schemas.microsoft.com/office/drawing/2014/main" id="{3BDF6D72-F3AF-224F-9235-E5DCC1C8D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B33615-1D35-6342-B458-FCFFF77404E4}"/>
              </a:ext>
            </a:extLst>
          </p:cNvPr>
          <p:cNvSpPr>
            <a:spLocks noGrp="1"/>
          </p:cNvSpPr>
          <p:nvPr>
            <p:ph type="sldNum" sz="quarter" idx="12"/>
          </p:nvPr>
        </p:nvSpPr>
        <p:spPr/>
        <p:txBody>
          <a:bodyPr/>
          <a:lstStyle/>
          <a:p>
            <a:fld id="{AD410156-7431-C748-BABD-D946859DF67E}" type="slidenum">
              <a:rPr lang="en-US" smtClean="0"/>
              <a:t>‹#›</a:t>
            </a:fld>
            <a:endParaRPr lang="en-US"/>
          </a:p>
        </p:txBody>
      </p:sp>
    </p:spTree>
    <p:extLst>
      <p:ext uri="{BB962C8B-B14F-4D97-AF65-F5344CB8AC3E}">
        <p14:creationId xmlns:p14="http://schemas.microsoft.com/office/powerpoint/2010/main" val="3431583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2F3D5-396F-3F4F-B987-22DB73B8E8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5FD633-52C1-EF4E-82CC-41E362B703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C41479-A633-DA4D-9856-906BFAFDA6B8}"/>
              </a:ext>
            </a:extLst>
          </p:cNvPr>
          <p:cNvSpPr>
            <a:spLocks noGrp="1"/>
          </p:cNvSpPr>
          <p:nvPr>
            <p:ph type="dt" sz="half" idx="10"/>
          </p:nvPr>
        </p:nvSpPr>
        <p:spPr/>
        <p:txBody>
          <a:bodyPr/>
          <a:lstStyle/>
          <a:p>
            <a:fld id="{3421B7ED-ACB4-264C-A891-3ED0B32A33C2}" type="datetimeFigureOut">
              <a:rPr lang="en-US" smtClean="0"/>
              <a:t>8/24/23</a:t>
            </a:fld>
            <a:endParaRPr lang="en-US"/>
          </a:p>
        </p:txBody>
      </p:sp>
      <p:sp>
        <p:nvSpPr>
          <p:cNvPr id="5" name="Footer Placeholder 4">
            <a:extLst>
              <a:ext uri="{FF2B5EF4-FFF2-40B4-BE49-F238E27FC236}">
                <a16:creationId xmlns:a16="http://schemas.microsoft.com/office/drawing/2014/main" id="{80704C19-B75B-5D47-A1BE-BCF604961B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FE5A84-2115-9947-B764-18BF24852AD1}"/>
              </a:ext>
            </a:extLst>
          </p:cNvPr>
          <p:cNvSpPr>
            <a:spLocks noGrp="1"/>
          </p:cNvSpPr>
          <p:nvPr>
            <p:ph type="sldNum" sz="quarter" idx="12"/>
          </p:nvPr>
        </p:nvSpPr>
        <p:spPr/>
        <p:txBody>
          <a:bodyPr/>
          <a:lstStyle/>
          <a:p>
            <a:fld id="{AD410156-7431-C748-BABD-D946859DF67E}" type="slidenum">
              <a:rPr lang="en-US" smtClean="0"/>
              <a:t>‹#›</a:t>
            </a:fld>
            <a:endParaRPr lang="en-US"/>
          </a:p>
        </p:txBody>
      </p:sp>
    </p:spTree>
    <p:extLst>
      <p:ext uri="{BB962C8B-B14F-4D97-AF65-F5344CB8AC3E}">
        <p14:creationId xmlns:p14="http://schemas.microsoft.com/office/powerpoint/2010/main" val="2380562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4624F-9C1F-9347-A988-D4774102A0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361B56-BBA9-674D-87B4-E5C901D8BF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4018D0-1B4B-B04D-A6A5-631CB4FCF7CA}"/>
              </a:ext>
            </a:extLst>
          </p:cNvPr>
          <p:cNvSpPr>
            <a:spLocks noGrp="1"/>
          </p:cNvSpPr>
          <p:nvPr>
            <p:ph type="dt" sz="half" idx="10"/>
          </p:nvPr>
        </p:nvSpPr>
        <p:spPr/>
        <p:txBody>
          <a:bodyPr/>
          <a:lstStyle/>
          <a:p>
            <a:fld id="{3421B7ED-ACB4-264C-A891-3ED0B32A33C2}" type="datetimeFigureOut">
              <a:rPr lang="en-US" smtClean="0"/>
              <a:t>8/24/23</a:t>
            </a:fld>
            <a:endParaRPr lang="en-US"/>
          </a:p>
        </p:txBody>
      </p:sp>
      <p:sp>
        <p:nvSpPr>
          <p:cNvPr id="5" name="Footer Placeholder 4">
            <a:extLst>
              <a:ext uri="{FF2B5EF4-FFF2-40B4-BE49-F238E27FC236}">
                <a16:creationId xmlns:a16="http://schemas.microsoft.com/office/drawing/2014/main" id="{E6B3D075-71D3-3141-879D-2A5386CBA3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BCEF3-D67A-B840-945B-17A0396272BD}"/>
              </a:ext>
            </a:extLst>
          </p:cNvPr>
          <p:cNvSpPr>
            <a:spLocks noGrp="1"/>
          </p:cNvSpPr>
          <p:nvPr>
            <p:ph type="sldNum" sz="quarter" idx="12"/>
          </p:nvPr>
        </p:nvSpPr>
        <p:spPr/>
        <p:txBody>
          <a:bodyPr/>
          <a:lstStyle/>
          <a:p>
            <a:fld id="{AD410156-7431-C748-BABD-D946859DF67E}" type="slidenum">
              <a:rPr lang="en-US" smtClean="0"/>
              <a:t>‹#›</a:t>
            </a:fld>
            <a:endParaRPr lang="en-US"/>
          </a:p>
        </p:txBody>
      </p:sp>
    </p:spTree>
    <p:extLst>
      <p:ext uri="{BB962C8B-B14F-4D97-AF65-F5344CB8AC3E}">
        <p14:creationId xmlns:p14="http://schemas.microsoft.com/office/powerpoint/2010/main" val="161623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135E-D787-CB48-8F6E-A70C516997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8BEA98-0C74-774A-8CF7-BF44F7FDF3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E4CA4C-9484-6F4F-A3E4-49899B1F8D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A4ABE2-56CF-5642-922A-BA0984968AF1}"/>
              </a:ext>
            </a:extLst>
          </p:cNvPr>
          <p:cNvSpPr>
            <a:spLocks noGrp="1"/>
          </p:cNvSpPr>
          <p:nvPr>
            <p:ph type="dt" sz="half" idx="10"/>
          </p:nvPr>
        </p:nvSpPr>
        <p:spPr/>
        <p:txBody>
          <a:bodyPr/>
          <a:lstStyle/>
          <a:p>
            <a:fld id="{3421B7ED-ACB4-264C-A891-3ED0B32A33C2}" type="datetimeFigureOut">
              <a:rPr lang="en-US" smtClean="0"/>
              <a:t>8/24/23</a:t>
            </a:fld>
            <a:endParaRPr lang="en-US"/>
          </a:p>
        </p:txBody>
      </p:sp>
      <p:sp>
        <p:nvSpPr>
          <p:cNvPr id="6" name="Footer Placeholder 5">
            <a:extLst>
              <a:ext uri="{FF2B5EF4-FFF2-40B4-BE49-F238E27FC236}">
                <a16:creationId xmlns:a16="http://schemas.microsoft.com/office/drawing/2014/main" id="{26767BD4-386C-FA46-8B98-A9F38EF0CB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8BAFDB-35EF-2D4D-A99B-87D1F926B6F5}"/>
              </a:ext>
            </a:extLst>
          </p:cNvPr>
          <p:cNvSpPr>
            <a:spLocks noGrp="1"/>
          </p:cNvSpPr>
          <p:nvPr>
            <p:ph type="sldNum" sz="quarter" idx="12"/>
          </p:nvPr>
        </p:nvSpPr>
        <p:spPr/>
        <p:txBody>
          <a:bodyPr/>
          <a:lstStyle/>
          <a:p>
            <a:fld id="{AD410156-7431-C748-BABD-D946859DF67E}" type="slidenum">
              <a:rPr lang="en-US" smtClean="0"/>
              <a:t>‹#›</a:t>
            </a:fld>
            <a:endParaRPr lang="en-US"/>
          </a:p>
        </p:txBody>
      </p:sp>
    </p:spTree>
    <p:extLst>
      <p:ext uri="{BB962C8B-B14F-4D97-AF65-F5344CB8AC3E}">
        <p14:creationId xmlns:p14="http://schemas.microsoft.com/office/powerpoint/2010/main" val="3272866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787F-E1C5-3941-BCBF-4F7D22DE98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738B35-1806-854E-8172-5514DA111A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3E3ED0-1DF3-F54A-8F4F-7C3F2963D9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2718CF-C324-BC4D-A461-940A5E71A3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662760-C179-A34E-B55A-2693D0C5FF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5A6C52-760B-8741-9DB5-8CDC24C09A47}"/>
              </a:ext>
            </a:extLst>
          </p:cNvPr>
          <p:cNvSpPr>
            <a:spLocks noGrp="1"/>
          </p:cNvSpPr>
          <p:nvPr>
            <p:ph type="dt" sz="half" idx="10"/>
          </p:nvPr>
        </p:nvSpPr>
        <p:spPr/>
        <p:txBody>
          <a:bodyPr/>
          <a:lstStyle/>
          <a:p>
            <a:fld id="{3421B7ED-ACB4-264C-A891-3ED0B32A33C2}" type="datetimeFigureOut">
              <a:rPr lang="en-US" smtClean="0"/>
              <a:t>8/24/23</a:t>
            </a:fld>
            <a:endParaRPr lang="en-US"/>
          </a:p>
        </p:txBody>
      </p:sp>
      <p:sp>
        <p:nvSpPr>
          <p:cNvPr id="8" name="Footer Placeholder 7">
            <a:extLst>
              <a:ext uri="{FF2B5EF4-FFF2-40B4-BE49-F238E27FC236}">
                <a16:creationId xmlns:a16="http://schemas.microsoft.com/office/drawing/2014/main" id="{1B7FC3A8-7787-4A4E-9626-0193711923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3FCFB1-4842-6445-ABBD-89E2DF8753E7}"/>
              </a:ext>
            </a:extLst>
          </p:cNvPr>
          <p:cNvSpPr>
            <a:spLocks noGrp="1"/>
          </p:cNvSpPr>
          <p:nvPr>
            <p:ph type="sldNum" sz="quarter" idx="12"/>
          </p:nvPr>
        </p:nvSpPr>
        <p:spPr/>
        <p:txBody>
          <a:bodyPr/>
          <a:lstStyle/>
          <a:p>
            <a:fld id="{AD410156-7431-C748-BABD-D946859DF67E}" type="slidenum">
              <a:rPr lang="en-US" smtClean="0"/>
              <a:t>‹#›</a:t>
            </a:fld>
            <a:endParaRPr lang="en-US"/>
          </a:p>
        </p:txBody>
      </p:sp>
    </p:spTree>
    <p:extLst>
      <p:ext uri="{BB962C8B-B14F-4D97-AF65-F5344CB8AC3E}">
        <p14:creationId xmlns:p14="http://schemas.microsoft.com/office/powerpoint/2010/main" val="191429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BA74-6F63-274B-B888-5CA82328AD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D266A9-474D-E64D-93EA-9BEFAB70E743}"/>
              </a:ext>
            </a:extLst>
          </p:cNvPr>
          <p:cNvSpPr>
            <a:spLocks noGrp="1"/>
          </p:cNvSpPr>
          <p:nvPr>
            <p:ph type="dt" sz="half" idx="10"/>
          </p:nvPr>
        </p:nvSpPr>
        <p:spPr/>
        <p:txBody>
          <a:bodyPr/>
          <a:lstStyle/>
          <a:p>
            <a:fld id="{3421B7ED-ACB4-264C-A891-3ED0B32A33C2}" type="datetimeFigureOut">
              <a:rPr lang="en-US" smtClean="0"/>
              <a:t>8/24/23</a:t>
            </a:fld>
            <a:endParaRPr lang="en-US"/>
          </a:p>
        </p:txBody>
      </p:sp>
      <p:sp>
        <p:nvSpPr>
          <p:cNvPr id="4" name="Footer Placeholder 3">
            <a:extLst>
              <a:ext uri="{FF2B5EF4-FFF2-40B4-BE49-F238E27FC236}">
                <a16:creationId xmlns:a16="http://schemas.microsoft.com/office/drawing/2014/main" id="{3F448796-3681-034A-9D07-5EEED0A3BF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A52C3C-E32C-FD49-B781-C29AA9622D31}"/>
              </a:ext>
            </a:extLst>
          </p:cNvPr>
          <p:cNvSpPr>
            <a:spLocks noGrp="1"/>
          </p:cNvSpPr>
          <p:nvPr>
            <p:ph type="sldNum" sz="quarter" idx="12"/>
          </p:nvPr>
        </p:nvSpPr>
        <p:spPr/>
        <p:txBody>
          <a:bodyPr/>
          <a:lstStyle/>
          <a:p>
            <a:fld id="{AD410156-7431-C748-BABD-D946859DF67E}" type="slidenum">
              <a:rPr lang="en-US" smtClean="0"/>
              <a:t>‹#›</a:t>
            </a:fld>
            <a:endParaRPr lang="en-US"/>
          </a:p>
        </p:txBody>
      </p:sp>
    </p:spTree>
    <p:extLst>
      <p:ext uri="{BB962C8B-B14F-4D97-AF65-F5344CB8AC3E}">
        <p14:creationId xmlns:p14="http://schemas.microsoft.com/office/powerpoint/2010/main" val="2245096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08DE34-54A7-4D41-992A-90734FB9C382}"/>
              </a:ext>
            </a:extLst>
          </p:cNvPr>
          <p:cNvSpPr>
            <a:spLocks noGrp="1"/>
          </p:cNvSpPr>
          <p:nvPr>
            <p:ph type="dt" sz="half" idx="10"/>
          </p:nvPr>
        </p:nvSpPr>
        <p:spPr/>
        <p:txBody>
          <a:bodyPr/>
          <a:lstStyle/>
          <a:p>
            <a:fld id="{3421B7ED-ACB4-264C-A891-3ED0B32A33C2}" type="datetimeFigureOut">
              <a:rPr lang="en-US" smtClean="0"/>
              <a:t>8/24/23</a:t>
            </a:fld>
            <a:endParaRPr lang="en-US"/>
          </a:p>
        </p:txBody>
      </p:sp>
      <p:sp>
        <p:nvSpPr>
          <p:cNvPr id="3" name="Footer Placeholder 2">
            <a:extLst>
              <a:ext uri="{FF2B5EF4-FFF2-40B4-BE49-F238E27FC236}">
                <a16:creationId xmlns:a16="http://schemas.microsoft.com/office/drawing/2014/main" id="{62DB5A60-402A-684F-8078-D6C7197DBA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BD862F-2D88-A745-AFB1-6B86F6A559C4}"/>
              </a:ext>
            </a:extLst>
          </p:cNvPr>
          <p:cNvSpPr>
            <a:spLocks noGrp="1"/>
          </p:cNvSpPr>
          <p:nvPr>
            <p:ph type="sldNum" sz="quarter" idx="12"/>
          </p:nvPr>
        </p:nvSpPr>
        <p:spPr/>
        <p:txBody>
          <a:bodyPr/>
          <a:lstStyle/>
          <a:p>
            <a:fld id="{AD410156-7431-C748-BABD-D946859DF67E}" type="slidenum">
              <a:rPr lang="en-US" smtClean="0"/>
              <a:t>‹#›</a:t>
            </a:fld>
            <a:endParaRPr lang="en-US"/>
          </a:p>
        </p:txBody>
      </p:sp>
    </p:spTree>
    <p:extLst>
      <p:ext uri="{BB962C8B-B14F-4D97-AF65-F5344CB8AC3E}">
        <p14:creationId xmlns:p14="http://schemas.microsoft.com/office/powerpoint/2010/main" val="1867722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FCF5-BE1E-6045-B040-0486E3D979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05DFFA-7848-0044-98FB-8EB0537331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DBD70F-B905-1C45-BCBA-2D4C3D4B27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9870FE-B0BA-9A44-8565-A4BB2AD07BFF}"/>
              </a:ext>
            </a:extLst>
          </p:cNvPr>
          <p:cNvSpPr>
            <a:spLocks noGrp="1"/>
          </p:cNvSpPr>
          <p:nvPr>
            <p:ph type="dt" sz="half" idx="10"/>
          </p:nvPr>
        </p:nvSpPr>
        <p:spPr/>
        <p:txBody>
          <a:bodyPr/>
          <a:lstStyle/>
          <a:p>
            <a:fld id="{3421B7ED-ACB4-264C-A891-3ED0B32A33C2}" type="datetimeFigureOut">
              <a:rPr lang="en-US" smtClean="0"/>
              <a:t>8/24/23</a:t>
            </a:fld>
            <a:endParaRPr lang="en-US"/>
          </a:p>
        </p:txBody>
      </p:sp>
      <p:sp>
        <p:nvSpPr>
          <p:cNvPr id="6" name="Footer Placeholder 5">
            <a:extLst>
              <a:ext uri="{FF2B5EF4-FFF2-40B4-BE49-F238E27FC236}">
                <a16:creationId xmlns:a16="http://schemas.microsoft.com/office/drawing/2014/main" id="{B296F8B4-BAFD-534E-87B2-14F2FB3BC4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5E2696-8C72-AF40-BED2-36FE37327F8C}"/>
              </a:ext>
            </a:extLst>
          </p:cNvPr>
          <p:cNvSpPr>
            <a:spLocks noGrp="1"/>
          </p:cNvSpPr>
          <p:nvPr>
            <p:ph type="sldNum" sz="quarter" idx="12"/>
          </p:nvPr>
        </p:nvSpPr>
        <p:spPr/>
        <p:txBody>
          <a:bodyPr/>
          <a:lstStyle/>
          <a:p>
            <a:fld id="{AD410156-7431-C748-BABD-D946859DF67E}" type="slidenum">
              <a:rPr lang="en-US" smtClean="0"/>
              <a:t>‹#›</a:t>
            </a:fld>
            <a:endParaRPr lang="en-US"/>
          </a:p>
        </p:txBody>
      </p:sp>
    </p:spTree>
    <p:extLst>
      <p:ext uri="{BB962C8B-B14F-4D97-AF65-F5344CB8AC3E}">
        <p14:creationId xmlns:p14="http://schemas.microsoft.com/office/powerpoint/2010/main" val="790317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523D3-3C1C-6C49-A1F9-76333C5F7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312D17-DC39-E349-98BA-E371928EF8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DFD9BD8-D2F5-4547-BFD4-478644A10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70A037-25D2-C04B-B2C2-B1A903C27486}"/>
              </a:ext>
            </a:extLst>
          </p:cNvPr>
          <p:cNvSpPr>
            <a:spLocks noGrp="1"/>
          </p:cNvSpPr>
          <p:nvPr>
            <p:ph type="dt" sz="half" idx="10"/>
          </p:nvPr>
        </p:nvSpPr>
        <p:spPr/>
        <p:txBody>
          <a:bodyPr/>
          <a:lstStyle/>
          <a:p>
            <a:fld id="{3421B7ED-ACB4-264C-A891-3ED0B32A33C2}" type="datetimeFigureOut">
              <a:rPr lang="en-US" smtClean="0"/>
              <a:t>8/24/23</a:t>
            </a:fld>
            <a:endParaRPr lang="en-US"/>
          </a:p>
        </p:txBody>
      </p:sp>
      <p:sp>
        <p:nvSpPr>
          <p:cNvPr id="6" name="Footer Placeholder 5">
            <a:extLst>
              <a:ext uri="{FF2B5EF4-FFF2-40B4-BE49-F238E27FC236}">
                <a16:creationId xmlns:a16="http://schemas.microsoft.com/office/drawing/2014/main" id="{AC22BDB3-B2B7-CD4A-9FFB-D939652665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EDB4A9-CE01-E042-90F1-6A85F77BF848}"/>
              </a:ext>
            </a:extLst>
          </p:cNvPr>
          <p:cNvSpPr>
            <a:spLocks noGrp="1"/>
          </p:cNvSpPr>
          <p:nvPr>
            <p:ph type="sldNum" sz="quarter" idx="12"/>
          </p:nvPr>
        </p:nvSpPr>
        <p:spPr/>
        <p:txBody>
          <a:bodyPr/>
          <a:lstStyle/>
          <a:p>
            <a:fld id="{AD410156-7431-C748-BABD-D946859DF67E}" type="slidenum">
              <a:rPr lang="en-US" smtClean="0"/>
              <a:t>‹#›</a:t>
            </a:fld>
            <a:endParaRPr lang="en-US"/>
          </a:p>
        </p:txBody>
      </p:sp>
    </p:spTree>
    <p:extLst>
      <p:ext uri="{BB962C8B-B14F-4D97-AF65-F5344CB8AC3E}">
        <p14:creationId xmlns:p14="http://schemas.microsoft.com/office/powerpoint/2010/main" val="2730826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9D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BB160-5D09-A14B-AC09-8C43D7529F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0028F3-451D-6D45-8C60-B1AE13159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632D00-36AF-3E49-BE00-F761E06A67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21B7ED-ACB4-264C-A891-3ED0B32A33C2}" type="datetimeFigureOut">
              <a:rPr lang="en-US" smtClean="0"/>
              <a:t>8/24/23</a:t>
            </a:fld>
            <a:endParaRPr lang="en-US"/>
          </a:p>
        </p:txBody>
      </p:sp>
      <p:sp>
        <p:nvSpPr>
          <p:cNvPr id="5" name="Footer Placeholder 4">
            <a:extLst>
              <a:ext uri="{FF2B5EF4-FFF2-40B4-BE49-F238E27FC236}">
                <a16:creationId xmlns:a16="http://schemas.microsoft.com/office/drawing/2014/main" id="{6D93750F-49D2-F340-B017-E16C778A91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2622BB-CBAA-054F-96CE-33258264DD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10156-7431-C748-BABD-D946859DF67E}" type="slidenum">
              <a:rPr lang="en-US" smtClean="0"/>
              <a:t>‹#›</a:t>
            </a:fld>
            <a:endParaRPr lang="en-US"/>
          </a:p>
        </p:txBody>
      </p:sp>
    </p:spTree>
    <p:extLst>
      <p:ext uri="{BB962C8B-B14F-4D97-AF65-F5344CB8AC3E}">
        <p14:creationId xmlns:p14="http://schemas.microsoft.com/office/powerpoint/2010/main" val="25573513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image" Target="../media/image4.png"/><Relationship Id="rId10" Type="http://schemas.openxmlformats.org/officeDocument/2006/relationships/image" Target="../media/image7.gif"/><Relationship Id="rId4" Type="http://schemas.openxmlformats.org/officeDocument/2006/relationships/notesSlide" Target="../notesSlides/notesSlide2.xml"/><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notesSlide" Target="../notesSlides/notesSlide3.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http://dyslexia.times.uh.edu/" TargetMode="External"/><Relationship Id="rId5" Type="http://schemas.openxmlformats.org/officeDocument/2006/relationships/image" Target="../media/image4.png"/><Relationship Id="rId4" Type="http://schemas.openxmlformats.org/officeDocument/2006/relationships/notesSlide" Target="../notesSlides/notesSlide4.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7E78BE-A298-8E4B-A2D5-21AFB93304B7}"/>
              </a:ext>
            </a:extLst>
          </p:cNvPr>
          <p:cNvPicPr>
            <a:picLocks noChangeAspect="1"/>
          </p:cNvPicPr>
          <p:nvPr/>
        </p:nvPicPr>
        <p:blipFill>
          <a:blip r:embed="rId5"/>
          <a:stretch>
            <a:fillRect/>
          </a:stretch>
        </p:blipFill>
        <p:spPr>
          <a:xfrm>
            <a:off x="0" y="5216425"/>
            <a:ext cx="12192000" cy="1638300"/>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39956B12-48AE-5E44-93D0-9D1EE52D2F2E}"/>
              </a:ext>
            </a:extLst>
          </p:cNvPr>
          <p:cNvPicPr>
            <a:picLocks noChangeAspect="1"/>
          </p:cNvPicPr>
          <p:nvPr/>
        </p:nvPicPr>
        <p:blipFill>
          <a:blip r:embed="rId6"/>
          <a:stretch>
            <a:fillRect/>
          </a:stretch>
        </p:blipFill>
        <p:spPr>
          <a:xfrm>
            <a:off x="0" y="3275"/>
            <a:ext cx="12192000" cy="1676400"/>
          </a:xfrm>
          <a:prstGeom prst="rect">
            <a:avLst/>
          </a:prstGeom>
        </p:spPr>
      </p:pic>
      <p:sp>
        <p:nvSpPr>
          <p:cNvPr id="11" name="Subtitle 2">
            <a:extLst>
              <a:ext uri="{FF2B5EF4-FFF2-40B4-BE49-F238E27FC236}">
                <a16:creationId xmlns:a16="http://schemas.microsoft.com/office/drawing/2014/main" id="{88E106C9-59C5-6142-8241-0B8CD3A13C00}"/>
              </a:ext>
            </a:extLst>
          </p:cNvPr>
          <p:cNvSpPr>
            <a:spLocks noGrp="1"/>
          </p:cNvSpPr>
          <p:nvPr>
            <p:ph type="subTitle" idx="1"/>
          </p:nvPr>
        </p:nvSpPr>
        <p:spPr>
          <a:xfrm>
            <a:off x="506052" y="1450191"/>
            <a:ext cx="9144000" cy="3920884"/>
          </a:xfrm>
        </p:spPr>
        <p:txBody>
          <a:bodyPr vert="horz" lIns="91440" tIns="45720" rIns="91440" bIns="45720" rtlCol="0" anchor="ctr">
            <a:normAutofit/>
          </a:bodyPr>
          <a:lstStyle/>
          <a:p>
            <a:r>
              <a:rPr lang="en-US" sz="4800" b="1" dirty="0">
                <a:cs typeface="Calibri"/>
              </a:rPr>
              <a:t>A Video Description of the </a:t>
            </a:r>
          </a:p>
          <a:p>
            <a:r>
              <a:rPr lang="en-US" sz="4800" b="1" dirty="0">
                <a:cs typeface="Calibri"/>
              </a:rPr>
              <a:t>CORE CONTENT Graphic</a:t>
            </a:r>
          </a:p>
        </p:txBody>
      </p:sp>
      <p:pic>
        <p:nvPicPr>
          <p:cNvPr id="9" name="Audio 8">
            <a:extLst>
              <a:ext uri="{FF2B5EF4-FFF2-40B4-BE49-F238E27FC236}">
                <a16:creationId xmlns:a16="http://schemas.microsoft.com/office/drawing/2014/main" id="{2F24A720-36FC-4987-6808-4DFC89A2A90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591738817"/>
      </p:ext>
    </p:extLst>
  </p:cSld>
  <p:clrMapOvr>
    <a:masterClrMapping/>
  </p:clrMapOvr>
  <mc:AlternateContent xmlns:mc="http://schemas.openxmlformats.org/markup-compatibility/2006">
    <mc:Choice xmlns:p14="http://schemas.microsoft.com/office/powerpoint/2010/main" Requires="p14">
      <p:transition spd="slow" p14:dur="2000" advTm="6581"/>
    </mc:Choice>
    <mc:Fallback>
      <p:transition spd="slow" advTm="65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24EC1F-0194-1244-AFA9-F91B17259B88}"/>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469A81A1-F261-5147-BA42-565034E84B84}"/>
              </a:ext>
            </a:extLst>
          </p:cNvPr>
          <p:cNvSpPr>
            <a:spLocks noGrp="1"/>
          </p:cNvSpPr>
          <p:nvPr>
            <p:ph type="body" idx="1"/>
          </p:nvPr>
        </p:nvSpPr>
        <p:spPr/>
        <p:txBody>
          <a:bodyPr/>
          <a:lstStyle/>
          <a:p>
            <a:endParaRPr lang="en-US"/>
          </a:p>
        </p:txBody>
      </p:sp>
      <p:pic>
        <p:nvPicPr>
          <p:cNvPr id="2" name="Picture 2" descr="A picture containing diagram&#10;&#10;Description automatically generated">
            <a:extLst>
              <a:ext uri="{FF2B5EF4-FFF2-40B4-BE49-F238E27FC236}">
                <a16:creationId xmlns:a16="http://schemas.microsoft.com/office/drawing/2014/main" id="{1C5108B4-B195-45D2-8921-48453E7942DC}"/>
              </a:ext>
            </a:extLst>
          </p:cNvPr>
          <p:cNvPicPr>
            <a:picLocks noGrp="1" noChangeAspect="1"/>
          </p:cNvPicPr>
          <p:nvPr>
            <p:ph sz="half" idx="2"/>
          </p:nvPr>
        </p:nvPicPr>
        <p:blipFill>
          <a:blip r:embed="rId5"/>
          <a:stretch>
            <a:fillRect/>
          </a:stretch>
        </p:blipFill>
        <p:spPr>
          <a:xfrm>
            <a:off x="839788" y="2791291"/>
            <a:ext cx="5157787" cy="3112156"/>
          </a:xfrm>
        </p:spPr>
      </p:pic>
      <p:sp>
        <p:nvSpPr>
          <p:cNvPr id="8" name="Text Placeholder 7">
            <a:extLst>
              <a:ext uri="{FF2B5EF4-FFF2-40B4-BE49-F238E27FC236}">
                <a16:creationId xmlns:a16="http://schemas.microsoft.com/office/drawing/2014/main" id="{46034DDC-0F06-9E42-9CA5-16FF9EABCC3D}"/>
              </a:ext>
            </a:extLst>
          </p:cNvPr>
          <p:cNvSpPr>
            <a:spLocks noGrp="1"/>
          </p:cNvSpPr>
          <p:nvPr>
            <p:ph type="body" sz="quarter" idx="3"/>
          </p:nvPr>
        </p:nvSpPr>
        <p:spPr/>
        <p:txBody>
          <a:bodyPr/>
          <a:lstStyle/>
          <a:p>
            <a:endParaRPr lang="en-US"/>
          </a:p>
        </p:txBody>
      </p:sp>
      <p:sp>
        <p:nvSpPr>
          <p:cNvPr id="4" name="Rectangle 3">
            <a:extLst>
              <a:ext uri="{FF2B5EF4-FFF2-40B4-BE49-F238E27FC236}">
                <a16:creationId xmlns:a16="http://schemas.microsoft.com/office/drawing/2014/main" id="{4159B81B-8804-1A42-8511-E7D59D6832B4}"/>
              </a:ext>
            </a:extLst>
          </p:cNvPr>
          <p:cNvSpPr/>
          <p:nvPr/>
        </p:nvSpPr>
        <p:spPr>
          <a:xfrm>
            <a:off x="0" y="0"/>
            <a:ext cx="12192000" cy="6858000"/>
          </a:xfrm>
          <a:prstGeom prst="rect">
            <a:avLst/>
          </a:prstGeom>
          <a:solidFill>
            <a:srgbClr val="FFF9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CF2F3874-29B7-5241-ABEC-A2DFEF0D5144}"/>
              </a:ext>
            </a:extLst>
          </p:cNvPr>
          <p:cNvPicPr>
            <a:picLocks noChangeAspect="1"/>
          </p:cNvPicPr>
          <p:nvPr/>
        </p:nvPicPr>
        <p:blipFill>
          <a:blip r:embed="rId6"/>
          <a:stretch>
            <a:fillRect/>
          </a:stretch>
        </p:blipFill>
        <p:spPr>
          <a:xfrm>
            <a:off x="0" y="5829300"/>
            <a:ext cx="12192000" cy="1028700"/>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28F0E962-523F-504C-B9EF-17F18D4670E3}"/>
              </a:ext>
            </a:extLst>
          </p:cNvPr>
          <p:cNvPicPr>
            <a:picLocks noChangeAspect="1"/>
          </p:cNvPicPr>
          <p:nvPr/>
        </p:nvPicPr>
        <p:blipFill>
          <a:blip r:embed="rId7"/>
          <a:stretch>
            <a:fillRect/>
          </a:stretch>
        </p:blipFill>
        <p:spPr>
          <a:xfrm>
            <a:off x="0" y="14288"/>
            <a:ext cx="12192000" cy="1676400"/>
          </a:xfrm>
          <a:prstGeom prst="rect">
            <a:avLst/>
          </a:prstGeom>
        </p:spPr>
      </p:pic>
      <p:sp>
        <p:nvSpPr>
          <p:cNvPr id="19" name="TextBox 18">
            <a:extLst>
              <a:ext uri="{FF2B5EF4-FFF2-40B4-BE49-F238E27FC236}">
                <a16:creationId xmlns:a16="http://schemas.microsoft.com/office/drawing/2014/main" id="{4616BB44-1449-0546-AA98-DF6519BC9145}"/>
              </a:ext>
            </a:extLst>
          </p:cNvPr>
          <p:cNvSpPr txBox="1"/>
          <p:nvPr/>
        </p:nvSpPr>
        <p:spPr>
          <a:xfrm>
            <a:off x="2324610" y="3932420"/>
            <a:ext cx="4000445" cy="954107"/>
          </a:xfrm>
          <a:prstGeom prst="rect">
            <a:avLst/>
          </a:prstGeom>
          <a:noFill/>
        </p:spPr>
        <p:txBody>
          <a:bodyPr wrap="square" lIns="91440" tIns="45720" rIns="91440" bIns="45720" rtlCol="0" anchor="t">
            <a:spAutoFit/>
          </a:bodyPr>
          <a:lstStyle/>
          <a:p>
            <a:r>
              <a:rPr lang="en-US" altLang="en-US" sz="2800" dirty="0">
                <a:latin typeface="Calibri"/>
                <a:cs typeface="Calibri"/>
              </a:rPr>
              <a:t>Kristi L. Santi, Ph.D.</a:t>
            </a:r>
            <a:endParaRPr lang="en-US" dirty="0">
              <a:latin typeface="Calibri"/>
              <a:cs typeface="Calibri"/>
            </a:endParaRPr>
          </a:p>
          <a:p>
            <a:r>
              <a:rPr lang="en-US" altLang="en-US" sz="2800" dirty="0">
                <a:latin typeface="Calibri"/>
                <a:cs typeface="Calibri"/>
              </a:rPr>
              <a:t>Special Populations</a:t>
            </a:r>
          </a:p>
        </p:txBody>
      </p:sp>
      <p:pic>
        <p:nvPicPr>
          <p:cNvPr id="22" name="Picture 21">
            <a:extLst>
              <a:ext uri="{FF2B5EF4-FFF2-40B4-BE49-F238E27FC236}">
                <a16:creationId xmlns:a16="http://schemas.microsoft.com/office/drawing/2014/main" id="{4A590D9E-6545-9E4B-AF9E-7F2E3E3EA41C}"/>
              </a:ext>
            </a:extLst>
          </p:cNvPr>
          <p:cNvPicPr/>
          <p:nvPr/>
        </p:nvPicPr>
        <p:blipFill>
          <a:blip r:embed="rId8" cstate="print">
            <a:extLst>
              <a:ext uri="{BEBA8EAE-BF5A-486C-A8C5-ECC9F3942E4B}">
                <a14:imgProps xmlns:a14="http://schemas.microsoft.com/office/drawing/2010/main">
                  <a14:imgLayer r:embed="rId9">
                    <a14:imgEffect>
                      <a14:artisticCutout numberOfShades="0"/>
                    </a14:imgEffect>
                  </a14:imgLayer>
                </a14:imgProps>
              </a:ext>
              <a:ext uri="{28A0092B-C50C-407E-A947-70E740481C1C}">
                <a14:useLocalDpi xmlns:a14="http://schemas.microsoft.com/office/drawing/2010/main" val="0"/>
              </a:ext>
            </a:extLst>
          </a:blip>
          <a:stretch>
            <a:fillRect/>
          </a:stretch>
        </p:blipFill>
        <p:spPr>
          <a:xfrm>
            <a:off x="4069725" y="1521042"/>
            <a:ext cx="3519150" cy="924611"/>
          </a:xfrm>
          <a:prstGeom prst="rect">
            <a:avLst/>
          </a:prstGeom>
          <a:ln w="6350" cap="sq">
            <a:noFill/>
            <a:miter lim="800000"/>
          </a:ln>
          <a:effectLst>
            <a:outerShdw blurRad="57150" dist="50800" dir="2700000" algn="tl" rotWithShape="0">
              <a:srgbClr val="000000">
                <a:alpha val="4220"/>
              </a:srgbClr>
            </a:outerShdw>
          </a:effectLst>
        </p:spPr>
      </p:pic>
      <p:sp>
        <p:nvSpPr>
          <p:cNvPr id="3" name="TextBox 2">
            <a:extLst>
              <a:ext uri="{FF2B5EF4-FFF2-40B4-BE49-F238E27FC236}">
                <a16:creationId xmlns:a16="http://schemas.microsoft.com/office/drawing/2014/main" id="{021027FB-510D-418E-BF9B-6332CA8F0B2E}"/>
              </a:ext>
            </a:extLst>
          </p:cNvPr>
          <p:cNvSpPr txBox="1"/>
          <p:nvPr/>
        </p:nvSpPr>
        <p:spPr>
          <a:xfrm>
            <a:off x="555723" y="500561"/>
            <a:ext cx="1545616" cy="584775"/>
          </a:xfrm>
          <a:prstGeom prst="rect">
            <a:avLst/>
          </a:prstGeom>
          <a:noFill/>
        </p:spPr>
        <p:txBody>
          <a:bodyPr wrap="none" lIns="91440" tIns="45720" rIns="91440" bIns="45720" rtlCol="0" anchor="t">
            <a:spAutoFit/>
          </a:bodyPr>
          <a:lstStyle/>
          <a:p>
            <a:r>
              <a:rPr lang="en-US" sz="3200" b="1" dirty="0">
                <a:solidFill>
                  <a:schemeClr val="bg1"/>
                </a:solidFill>
              </a:rPr>
              <a:t>Speaker</a:t>
            </a:r>
            <a:endParaRPr lang="en-US" dirty="0">
              <a:solidFill>
                <a:schemeClr val="bg1"/>
              </a:solidFill>
            </a:endParaRPr>
          </a:p>
        </p:txBody>
      </p:sp>
      <p:pic>
        <p:nvPicPr>
          <p:cNvPr id="15" name="Picture 14" descr="A person smiling for a selfie&#10;&#10;Description automatically generated">
            <a:extLst>
              <a:ext uri="{FF2B5EF4-FFF2-40B4-BE49-F238E27FC236}">
                <a16:creationId xmlns:a16="http://schemas.microsoft.com/office/drawing/2014/main" id="{A173934C-9537-FCCB-66AE-587646A3FA7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25055" y="3227264"/>
            <a:ext cx="2585492" cy="283812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cxnSp>
        <p:nvCxnSpPr>
          <p:cNvPr id="20" name="Straight Connector 19">
            <a:extLst>
              <a:ext uri="{FF2B5EF4-FFF2-40B4-BE49-F238E27FC236}">
                <a16:creationId xmlns:a16="http://schemas.microsoft.com/office/drawing/2014/main" id="{8F489C52-80FE-66FA-D853-AF28E584BCC4}"/>
              </a:ext>
            </a:extLst>
          </p:cNvPr>
          <p:cNvCxnSpPr/>
          <p:nvPr/>
        </p:nvCxnSpPr>
        <p:spPr>
          <a:xfrm>
            <a:off x="685800" y="2789111"/>
            <a:ext cx="10287000" cy="0"/>
          </a:xfrm>
          <a:prstGeom prst="line">
            <a:avLst/>
          </a:prstGeom>
          <a:ln/>
        </p:spPr>
        <p:style>
          <a:lnRef idx="3">
            <a:schemeClr val="dk1"/>
          </a:lnRef>
          <a:fillRef idx="0">
            <a:schemeClr val="dk1"/>
          </a:fillRef>
          <a:effectRef idx="2">
            <a:schemeClr val="dk1"/>
          </a:effectRef>
          <a:fontRef idx="minor">
            <a:schemeClr val="tx1"/>
          </a:fontRef>
        </p:style>
      </p:cxnSp>
      <p:pic>
        <p:nvPicPr>
          <p:cNvPr id="12" name="Audio 11">
            <a:extLst>
              <a:ext uri="{FF2B5EF4-FFF2-40B4-BE49-F238E27FC236}">
                <a16:creationId xmlns:a16="http://schemas.microsoft.com/office/drawing/2014/main" id="{1AC35781-C83A-BBC4-27DC-02F374DB9673}"/>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002265638"/>
      </p:ext>
    </p:extLst>
  </p:cSld>
  <p:clrMapOvr>
    <a:masterClrMapping/>
  </p:clrMapOvr>
  <mc:AlternateContent xmlns:mc="http://schemas.openxmlformats.org/markup-compatibility/2006">
    <mc:Choice xmlns:p14="http://schemas.microsoft.com/office/powerpoint/2010/main" Requires="p14">
      <p:transition spd="slow" p14:dur="2000" advTm="7082"/>
    </mc:Choice>
    <mc:Fallback>
      <p:transition spd="slow" advTm="70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24EC1F-0194-1244-AFA9-F91B17259B88}"/>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469A81A1-F261-5147-BA42-565034E84B84}"/>
              </a:ext>
            </a:extLst>
          </p:cNvPr>
          <p:cNvSpPr>
            <a:spLocks noGrp="1"/>
          </p:cNvSpPr>
          <p:nvPr>
            <p:ph type="body" idx="1"/>
          </p:nvPr>
        </p:nvSpPr>
        <p:spPr/>
        <p:txBody>
          <a:bodyPr/>
          <a:lstStyle/>
          <a:p>
            <a:endParaRPr lang="en-US"/>
          </a:p>
        </p:txBody>
      </p:sp>
      <p:pic>
        <p:nvPicPr>
          <p:cNvPr id="2" name="Picture 2" descr="A picture containing diagram&#10;&#10;Description automatically generated">
            <a:extLst>
              <a:ext uri="{FF2B5EF4-FFF2-40B4-BE49-F238E27FC236}">
                <a16:creationId xmlns:a16="http://schemas.microsoft.com/office/drawing/2014/main" id="{1C5108B4-B195-45D2-8921-48453E7942DC}"/>
              </a:ext>
            </a:extLst>
          </p:cNvPr>
          <p:cNvPicPr>
            <a:picLocks noGrp="1" noChangeAspect="1"/>
          </p:cNvPicPr>
          <p:nvPr>
            <p:ph sz="half" idx="2"/>
          </p:nvPr>
        </p:nvPicPr>
        <p:blipFill>
          <a:blip r:embed="rId5"/>
          <a:stretch>
            <a:fillRect/>
          </a:stretch>
        </p:blipFill>
        <p:spPr>
          <a:xfrm>
            <a:off x="839788" y="2791291"/>
            <a:ext cx="5157787" cy="3112156"/>
          </a:xfrm>
        </p:spPr>
      </p:pic>
      <p:sp>
        <p:nvSpPr>
          <p:cNvPr id="8" name="Text Placeholder 7">
            <a:extLst>
              <a:ext uri="{FF2B5EF4-FFF2-40B4-BE49-F238E27FC236}">
                <a16:creationId xmlns:a16="http://schemas.microsoft.com/office/drawing/2014/main" id="{46034DDC-0F06-9E42-9CA5-16FF9EABCC3D}"/>
              </a:ext>
            </a:extLst>
          </p:cNvPr>
          <p:cNvSpPr>
            <a:spLocks noGrp="1"/>
          </p:cNvSpPr>
          <p:nvPr>
            <p:ph type="body" sz="quarter" idx="3"/>
          </p:nvPr>
        </p:nvSpPr>
        <p:spPr/>
        <p:txBody>
          <a:bodyPr/>
          <a:lstStyle/>
          <a:p>
            <a:endParaRPr lang="en-US"/>
          </a:p>
        </p:txBody>
      </p:sp>
      <p:sp>
        <p:nvSpPr>
          <p:cNvPr id="4" name="Rectangle 3">
            <a:extLst>
              <a:ext uri="{FF2B5EF4-FFF2-40B4-BE49-F238E27FC236}">
                <a16:creationId xmlns:a16="http://schemas.microsoft.com/office/drawing/2014/main" id="{4159B81B-8804-1A42-8511-E7D59D6832B4}"/>
              </a:ext>
            </a:extLst>
          </p:cNvPr>
          <p:cNvSpPr/>
          <p:nvPr/>
        </p:nvSpPr>
        <p:spPr>
          <a:xfrm>
            <a:off x="0" y="0"/>
            <a:ext cx="12192000" cy="6858000"/>
          </a:xfrm>
          <a:prstGeom prst="rect">
            <a:avLst/>
          </a:prstGeom>
          <a:solidFill>
            <a:srgbClr val="FFF9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CF2F3874-29B7-5241-ABEC-A2DFEF0D5144}"/>
              </a:ext>
            </a:extLst>
          </p:cNvPr>
          <p:cNvPicPr>
            <a:picLocks noChangeAspect="1"/>
          </p:cNvPicPr>
          <p:nvPr/>
        </p:nvPicPr>
        <p:blipFill>
          <a:blip r:embed="rId6"/>
          <a:stretch>
            <a:fillRect/>
          </a:stretch>
        </p:blipFill>
        <p:spPr>
          <a:xfrm>
            <a:off x="0" y="5829300"/>
            <a:ext cx="12192000" cy="1028700"/>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28F0E962-523F-504C-B9EF-17F18D4670E3}"/>
              </a:ext>
            </a:extLst>
          </p:cNvPr>
          <p:cNvPicPr>
            <a:picLocks noChangeAspect="1"/>
          </p:cNvPicPr>
          <p:nvPr/>
        </p:nvPicPr>
        <p:blipFill>
          <a:blip r:embed="rId7"/>
          <a:stretch>
            <a:fillRect/>
          </a:stretch>
        </p:blipFill>
        <p:spPr>
          <a:xfrm>
            <a:off x="0" y="0"/>
            <a:ext cx="12192000" cy="1676400"/>
          </a:xfrm>
          <a:prstGeom prst="rect">
            <a:avLst/>
          </a:prstGeom>
        </p:spPr>
      </p:pic>
      <p:sp>
        <p:nvSpPr>
          <p:cNvPr id="18" name="Rectangle 17">
            <a:extLst>
              <a:ext uri="{FF2B5EF4-FFF2-40B4-BE49-F238E27FC236}">
                <a16:creationId xmlns:a16="http://schemas.microsoft.com/office/drawing/2014/main" id="{77ED19E1-D938-F44C-BB64-DE7166562E35}"/>
              </a:ext>
            </a:extLst>
          </p:cNvPr>
          <p:cNvSpPr/>
          <p:nvPr/>
        </p:nvSpPr>
        <p:spPr>
          <a:xfrm>
            <a:off x="676275" y="433501"/>
            <a:ext cx="2830349" cy="863719"/>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a:latin typeface="League Gothic" pitchFamily="2" charset="77"/>
              </a:rPr>
              <a:t>Introductions</a:t>
            </a:r>
          </a:p>
        </p:txBody>
      </p:sp>
      <p:sp>
        <p:nvSpPr>
          <p:cNvPr id="19" name="TextBox 18">
            <a:extLst>
              <a:ext uri="{FF2B5EF4-FFF2-40B4-BE49-F238E27FC236}">
                <a16:creationId xmlns:a16="http://schemas.microsoft.com/office/drawing/2014/main" id="{4616BB44-1449-0546-AA98-DF6519BC9145}"/>
              </a:ext>
            </a:extLst>
          </p:cNvPr>
          <p:cNvSpPr txBox="1"/>
          <p:nvPr/>
        </p:nvSpPr>
        <p:spPr>
          <a:xfrm>
            <a:off x="1001857" y="3223619"/>
            <a:ext cx="4000445" cy="954107"/>
          </a:xfrm>
          <a:prstGeom prst="rect">
            <a:avLst/>
          </a:prstGeom>
          <a:noFill/>
        </p:spPr>
        <p:txBody>
          <a:bodyPr wrap="square" lIns="91440" tIns="45720" rIns="91440" bIns="45720" rtlCol="0" anchor="t">
            <a:spAutoFit/>
          </a:bodyPr>
          <a:lstStyle/>
          <a:p>
            <a:r>
              <a:rPr lang="en-US" altLang="en-US" sz="2800" dirty="0">
                <a:latin typeface="Calibri"/>
                <a:cs typeface="Calibri"/>
              </a:rPr>
              <a:t>Kristi L. Santi, Ph.D.</a:t>
            </a:r>
            <a:endParaRPr lang="en-US" dirty="0">
              <a:latin typeface="Calibri"/>
              <a:cs typeface="Calibri"/>
            </a:endParaRPr>
          </a:p>
          <a:p>
            <a:r>
              <a:rPr lang="en-US" altLang="en-US" sz="2800" dirty="0">
                <a:latin typeface="Calibri"/>
                <a:cs typeface="Calibri"/>
              </a:rPr>
              <a:t>Jacquie Hawkins, Ed.D.</a:t>
            </a:r>
          </a:p>
        </p:txBody>
      </p:sp>
      <p:pic>
        <p:nvPicPr>
          <p:cNvPr id="22" name="Picture 21">
            <a:extLst>
              <a:ext uri="{FF2B5EF4-FFF2-40B4-BE49-F238E27FC236}">
                <a16:creationId xmlns:a16="http://schemas.microsoft.com/office/drawing/2014/main" id="{4A590D9E-6545-9E4B-AF9E-7F2E3E3EA41C}"/>
              </a:ext>
            </a:extLst>
          </p:cNvPr>
          <p:cNvPicPr/>
          <p:nvPr/>
        </p:nvPicPr>
        <p:blipFill>
          <a:blip r:embed="rId8" cstate="print">
            <a:extLst>
              <a:ext uri="{BEBA8EAE-BF5A-486C-A8C5-ECC9F3942E4B}">
                <a14:imgProps xmlns:a14="http://schemas.microsoft.com/office/drawing/2010/main">
                  <a14:imgLayer r:embed="rId9">
                    <a14:imgEffect>
                      <a14:artisticCutout numberOfShades="0"/>
                    </a14:imgEffect>
                  </a14:imgLayer>
                </a14:imgProps>
              </a:ext>
              <a:ext uri="{28A0092B-C50C-407E-A947-70E740481C1C}">
                <a14:useLocalDpi xmlns:a14="http://schemas.microsoft.com/office/drawing/2010/main" val="0"/>
              </a:ext>
            </a:extLst>
          </a:blip>
          <a:stretch>
            <a:fillRect/>
          </a:stretch>
        </p:blipFill>
        <p:spPr>
          <a:xfrm>
            <a:off x="1071130" y="1864500"/>
            <a:ext cx="3519150" cy="924611"/>
          </a:xfrm>
          <a:prstGeom prst="rect">
            <a:avLst/>
          </a:prstGeom>
          <a:ln w="6350" cap="sq">
            <a:noFill/>
            <a:miter lim="800000"/>
          </a:ln>
          <a:effectLst>
            <a:outerShdw blurRad="57150" dist="50800" dir="2700000" algn="tl" rotWithShape="0">
              <a:srgbClr val="000000">
                <a:alpha val="4220"/>
              </a:srgbClr>
            </a:outerShdw>
          </a:effectLst>
        </p:spPr>
      </p:pic>
      <p:sp>
        <p:nvSpPr>
          <p:cNvPr id="23" name="TextBox 22">
            <a:extLst>
              <a:ext uri="{FF2B5EF4-FFF2-40B4-BE49-F238E27FC236}">
                <a16:creationId xmlns:a16="http://schemas.microsoft.com/office/drawing/2014/main" id="{B0F4F4A2-3D01-5849-AAD1-37840E776001}"/>
              </a:ext>
            </a:extLst>
          </p:cNvPr>
          <p:cNvSpPr txBox="1"/>
          <p:nvPr/>
        </p:nvSpPr>
        <p:spPr>
          <a:xfrm>
            <a:off x="5819436" y="3184071"/>
            <a:ext cx="5047758" cy="2677656"/>
          </a:xfrm>
          <a:prstGeom prst="rect">
            <a:avLst/>
          </a:prstGeom>
          <a:noFill/>
        </p:spPr>
        <p:txBody>
          <a:bodyPr wrap="square" lIns="91440" tIns="45720" rIns="91440" bIns="45720" rtlCol="0" anchor="t">
            <a:spAutoFit/>
          </a:bodyPr>
          <a:lstStyle/>
          <a:p>
            <a:r>
              <a:rPr lang="en-US" altLang="en-US" sz="2800" dirty="0">
                <a:latin typeface="Calibri"/>
                <a:cs typeface="Calibri"/>
              </a:rPr>
              <a:t>Coleen D. Carlson, Ph.D.</a:t>
            </a:r>
          </a:p>
          <a:p>
            <a:r>
              <a:rPr lang="en-US" altLang="en-US" sz="2800" dirty="0">
                <a:latin typeface="Calibri"/>
                <a:cs typeface="Calibri"/>
              </a:rPr>
              <a:t>David J. Francis, Ph.D.</a:t>
            </a:r>
          </a:p>
          <a:p>
            <a:r>
              <a:rPr lang="en-US" altLang="en-US" sz="2800" dirty="0">
                <a:latin typeface="Calibri"/>
                <a:cs typeface="Calibri"/>
              </a:rPr>
              <a:t>Jack Fletcher, Ph.D.</a:t>
            </a:r>
          </a:p>
          <a:p>
            <a:r>
              <a:rPr lang="en-US" altLang="en-US" sz="2800" dirty="0">
                <a:latin typeface="Calibri"/>
                <a:cs typeface="Calibri"/>
              </a:rPr>
              <a:t>Elsa Cárdenas-Hagan, Ed.D.</a:t>
            </a:r>
          </a:p>
          <a:p>
            <a:r>
              <a:rPr lang="en-US" altLang="en-US" sz="2800" dirty="0">
                <a:latin typeface="Calibri"/>
                <a:cs typeface="Calibri"/>
              </a:rPr>
              <a:t>Ken </a:t>
            </a:r>
            <a:r>
              <a:rPr lang="en-US" altLang="en-US" sz="2800" dirty="0" err="1">
                <a:latin typeface="Calibri"/>
                <a:cs typeface="Calibri"/>
              </a:rPr>
              <a:t>Nieser</a:t>
            </a:r>
            <a:r>
              <a:rPr lang="en-US" altLang="en-US" sz="2800" dirty="0">
                <a:latin typeface="Calibri"/>
                <a:cs typeface="Calibri"/>
              </a:rPr>
              <a:t>, M.A.</a:t>
            </a:r>
          </a:p>
          <a:p>
            <a:r>
              <a:rPr lang="en-US" altLang="en-US" sz="2800" dirty="0">
                <a:latin typeface="Calibri"/>
                <a:cs typeface="Calibri"/>
              </a:rPr>
              <a:t>Griselda </a:t>
            </a:r>
            <a:r>
              <a:rPr lang="en-US" altLang="en-US" sz="2800" dirty="0" err="1">
                <a:latin typeface="Calibri"/>
                <a:cs typeface="Calibri"/>
              </a:rPr>
              <a:t>Barcenas</a:t>
            </a:r>
            <a:r>
              <a:rPr lang="en-US" altLang="en-US" sz="2800" dirty="0">
                <a:latin typeface="Calibri"/>
                <a:cs typeface="Calibri"/>
              </a:rPr>
              <a:t>, M.A.</a:t>
            </a:r>
          </a:p>
        </p:txBody>
      </p:sp>
      <p:pic>
        <p:nvPicPr>
          <p:cNvPr id="12" name="Picture 12" descr="Logo&#10;&#10;Description automatically generated">
            <a:extLst>
              <a:ext uri="{FF2B5EF4-FFF2-40B4-BE49-F238E27FC236}">
                <a16:creationId xmlns:a16="http://schemas.microsoft.com/office/drawing/2014/main" id="{45D92DA6-0D7F-4B74-8245-1BB937532E85}"/>
              </a:ext>
            </a:extLst>
          </p:cNvPr>
          <p:cNvPicPr>
            <a:picLocks noGrp="1" noChangeAspect="1"/>
          </p:cNvPicPr>
          <p:nvPr>
            <p:ph sz="quarter" idx="4"/>
          </p:nvPr>
        </p:nvPicPr>
        <p:blipFill rotWithShape="1">
          <a:blip r:embed="rId10"/>
          <a:srcRect b="26924"/>
          <a:stretch/>
        </p:blipFill>
        <p:spPr>
          <a:xfrm>
            <a:off x="5819436" y="1309688"/>
            <a:ext cx="2797401" cy="1535103"/>
          </a:xfrm>
        </p:spPr>
      </p:pic>
      <p:sp>
        <p:nvSpPr>
          <p:cNvPr id="3" name="TextBox 2">
            <a:extLst>
              <a:ext uri="{FF2B5EF4-FFF2-40B4-BE49-F238E27FC236}">
                <a16:creationId xmlns:a16="http://schemas.microsoft.com/office/drawing/2014/main" id="{021027FB-510D-418E-BF9B-6332CA8F0B2E}"/>
              </a:ext>
            </a:extLst>
          </p:cNvPr>
          <p:cNvSpPr txBox="1"/>
          <p:nvPr/>
        </p:nvSpPr>
        <p:spPr>
          <a:xfrm>
            <a:off x="4681945" y="545019"/>
            <a:ext cx="2274982" cy="584775"/>
          </a:xfrm>
          <a:prstGeom prst="rect">
            <a:avLst/>
          </a:prstGeom>
          <a:noFill/>
        </p:spPr>
        <p:txBody>
          <a:bodyPr wrap="none" lIns="91440" tIns="45720" rIns="91440" bIns="45720" rtlCol="0" anchor="t">
            <a:spAutoFit/>
          </a:bodyPr>
          <a:lstStyle/>
          <a:p>
            <a:r>
              <a:rPr lang="en-US" sz="3200" b="1">
                <a:solidFill>
                  <a:schemeClr val="bg1"/>
                </a:solidFill>
              </a:rPr>
              <a:t>Project Staff</a:t>
            </a:r>
            <a:endParaRPr lang="en-US">
              <a:solidFill>
                <a:schemeClr val="bg1"/>
              </a:solidFill>
            </a:endParaRPr>
          </a:p>
        </p:txBody>
      </p:sp>
      <p:cxnSp>
        <p:nvCxnSpPr>
          <p:cNvPr id="7" name="Straight Arrow Connector 6">
            <a:extLst>
              <a:ext uri="{FF2B5EF4-FFF2-40B4-BE49-F238E27FC236}">
                <a16:creationId xmlns:a16="http://schemas.microsoft.com/office/drawing/2014/main" id="{C7493B09-94CE-4DA7-99CE-A6AC736DCA86}"/>
              </a:ext>
            </a:extLst>
          </p:cNvPr>
          <p:cNvCxnSpPr/>
          <p:nvPr/>
        </p:nvCxnSpPr>
        <p:spPr>
          <a:xfrm flipV="1">
            <a:off x="767443" y="3039836"/>
            <a:ext cx="9443355" cy="27214"/>
          </a:xfrm>
          <a:prstGeom prst="straightConnector1">
            <a:avLst/>
          </a:prstGeom>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89D74D83-D933-12A9-03FB-DF6D8686D07B}"/>
              </a:ext>
            </a:extLst>
          </p:cNvPr>
          <p:cNvSpPr txBox="1"/>
          <p:nvPr/>
        </p:nvSpPr>
        <p:spPr>
          <a:xfrm>
            <a:off x="931057" y="4507081"/>
            <a:ext cx="4437369" cy="954107"/>
          </a:xfrm>
          <a:prstGeom prst="rect">
            <a:avLst/>
          </a:prstGeom>
          <a:noFill/>
        </p:spPr>
        <p:txBody>
          <a:bodyPr wrap="none" rtlCol="0">
            <a:spAutoFit/>
          </a:bodyPr>
          <a:lstStyle/>
          <a:p>
            <a:r>
              <a:rPr lang="en-US" altLang="en-US" sz="2800" b="1" u="sng" dirty="0">
                <a:latin typeface="Calibri"/>
                <a:cs typeface="Calibri"/>
              </a:rPr>
              <a:t>Houston Christian University</a:t>
            </a:r>
          </a:p>
          <a:p>
            <a:r>
              <a:rPr lang="en-US" altLang="en-US" sz="2800" dirty="0">
                <a:latin typeface="Calibri"/>
                <a:cs typeface="Calibri"/>
              </a:rPr>
              <a:t>Shawn Kent, Ph.D.</a:t>
            </a:r>
          </a:p>
        </p:txBody>
      </p:sp>
      <p:pic>
        <p:nvPicPr>
          <p:cNvPr id="16" name="Audio 15">
            <a:extLst>
              <a:ext uri="{FF2B5EF4-FFF2-40B4-BE49-F238E27FC236}">
                <a16:creationId xmlns:a16="http://schemas.microsoft.com/office/drawing/2014/main" id="{A03A19C9-79D4-F968-08FE-9F302251D8D3}"/>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897109978"/>
      </p:ext>
    </p:extLst>
  </p:cSld>
  <p:clrMapOvr>
    <a:masterClrMapping/>
  </p:clrMapOvr>
  <mc:AlternateContent xmlns:mc="http://schemas.openxmlformats.org/markup-compatibility/2006">
    <mc:Choice xmlns:p14="http://schemas.microsoft.com/office/powerpoint/2010/main" Requires="p14">
      <p:transition spd="slow" p14:dur="2000" advTm="18474"/>
    </mc:Choice>
    <mc:Fallback>
      <p:transition spd="slow" advTm="184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707784-E678-3436-4D06-45B8DC9371AF}"/>
              </a:ext>
            </a:extLst>
          </p:cNvPr>
          <p:cNvPicPr>
            <a:picLocks noChangeAspect="1"/>
          </p:cNvPicPr>
          <p:nvPr/>
        </p:nvPicPr>
        <p:blipFill rotWithShape="1">
          <a:blip r:embed="rId4"/>
          <a:srcRect t="2174"/>
          <a:stretch/>
        </p:blipFill>
        <p:spPr>
          <a:xfrm>
            <a:off x="20" y="10"/>
            <a:ext cx="12191980" cy="6857990"/>
          </a:xfrm>
          <a:prstGeom prst="rect">
            <a:avLst/>
          </a:prstGeom>
          <a:noFill/>
        </p:spPr>
      </p:pic>
      <p:sp>
        <p:nvSpPr>
          <p:cNvPr id="2" name="AutoShape 2">
            <a:extLst>
              <a:ext uri="{FF2B5EF4-FFF2-40B4-BE49-F238E27FC236}">
                <a16:creationId xmlns:a16="http://schemas.microsoft.com/office/drawing/2014/main" id="{0B80677C-19D2-35B3-7BAE-FE6CA4A0D985}"/>
              </a:ext>
            </a:extLst>
          </p:cNvPr>
          <p:cNvSpPr>
            <a:spLocks noChangeAspect="1" noChangeArrowheads="1"/>
          </p:cNvSpPr>
          <p:nvPr/>
        </p:nvSpPr>
        <p:spPr bwMode="auto">
          <a:xfrm>
            <a:off x="120650" y="0"/>
            <a:ext cx="119507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Audio 7">
            <a:extLst>
              <a:ext uri="{FF2B5EF4-FFF2-40B4-BE49-F238E27FC236}">
                <a16:creationId xmlns:a16="http://schemas.microsoft.com/office/drawing/2014/main" id="{F0CE5BF5-3636-1F63-47AD-EA3EF71BB73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030097207"/>
      </p:ext>
    </p:extLst>
  </p:cSld>
  <p:clrMapOvr>
    <a:masterClrMapping/>
  </p:clrMapOvr>
  <mc:AlternateContent xmlns:mc="http://schemas.openxmlformats.org/markup-compatibility/2006">
    <mc:Choice xmlns:p14="http://schemas.microsoft.com/office/powerpoint/2010/main" Requires="p14">
      <p:transition spd="slow" p14:dur="2000" advTm="164874"/>
    </mc:Choice>
    <mc:Fallback>
      <p:transition spd="slow" advTm="1648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403DB3-F158-E8E8-D95A-F0FB945B0363}"/>
              </a:ext>
            </a:extLst>
          </p:cNvPr>
          <p:cNvPicPr>
            <a:picLocks noChangeAspect="1"/>
          </p:cNvPicPr>
          <p:nvPr/>
        </p:nvPicPr>
        <p:blipFill rotWithShape="1">
          <a:blip r:embed="rId4"/>
          <a:srcRect/>
          <a:stretch/>
        </p:blipFill>
        <p:spPr>
          <a:xfrm>
            <a:off x="20" y="10"/>
            <a:ext cx="12191980" cy="6857990"/>
          </a:xfrm>
          <a:prstGeom prst="rect">
            <a:avLst/>
          </a:prstGeom>
          <a:noFill/>
        </p:spPr>
      </p:pic>
      <p:sp>
        <p:nvSpPr>
          <p:cNvPr id="2" name="AutoShape 2">
            <a:extLst>
              <a:ext uri="{FF2B5EF4-FFF2-40B4-BE49-F238E27FC236}">
                <a16:creationId xmlns:a16="http://schemas.microsoft.com/office/drawing/2014/main" id="{0B80677C-19D2-35B3-7BAE-FE6CA4A0D985}"/>
              </a:ext>
            </a:extLst>
          </p:cNvPr>
          <p:cNvSpPr>
            <a:spLocks noChangeAspect="1" noChangeArrowheads="1"/>
          </p:cNvSpPr>
          <p:nvPr/>
        </p:nvSpPr>
        <p:spPr bwMode="auto">
          <a:xfrm>
            <a:off x="120650" y="0"/>
            <a:ext cx="119507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Audio 4">
            <a:extLst>
              <a:ext uri="{FF2B5EF4-FFF2-40B4-BE49-F238E27FC236}">
                <a16:creationId xmlns:a16="http://schemas.microsoft.com/office/drawing/2014/main" id="{6E689F48-9F85-2316-778B-A0ADE34E1B7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77234894"/>
      </p:ext>
    </p:extLst>
  </p:cSld>
  <p:clrMapOvr>
    <a:masterClrMapping/>
  </p:clrMapOvr>
  <mc:AlternateContent xmlns:mc="http://schemas.openxmlformats.org/markup-compatibility/2006">
    <mc:Choice xmlns:p14="http://schemas.microsoft.com/office/powerpoint/2010/main" Requires="p14">
      <p:transition spd="slow" p14:dur="2000" advTm="60288"/>
    </mc:Choice>
    <mc:Fallback>
      <p:transition spd="slow" advTm="602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24EC1F-0194-1244-AFA9-F91B17259B88}"/>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469A81A1-F261-5147-BA42-565034E84B84}"/>
              </a:ext>
            </a:extLst>
          </p:cNvPr>
          <p:cNvSpPr>
            <a:spLocks noGrp="1"/>
          </p:cNvSpPr>
          <p:nvPr>
            <p:ph type="body" idx="1"/>
          </p:nvPr>
        </p:nvSpPr>
        <p:spPr/>
        <p:txBody>
          <a:bodyPr/>
          <a:lstStyle/>
          <a:p>
            <a:endParaRPr lang="en-US"/>
          </a:p>
        </p:txBody>
      </p:sp>
      <p:pic>
        <p:nvPicPr>
          <p:cNvPr id="2" name="Picture 2" descr="A picture containing diagram&#10;&#10;Description automatically generated">
            <a:extLst>
              <a:ext uri="{FF2B5EF4-FFF2-40B4-BE49-F238E27FC236}">
                <a16:creationId xmlns:a16="http://schemas.microsoft.com/office/drawing/2014/main" id="{1C5108B4-B195-45D2-8921-48453E7942DC}"/>
              </a:ext>
            </a:extLst>
          </p:cNvPr>
          <p:cNvPicPr>
            <a:picLocks noGrp="1" noChangeAspect="1"/>
          </p:cNvPicPr>
          <p:nvPr>
            <p:ph sz="half" idx="2"/>
          </p:nvPr>
        </p:nvPicPr>
        <p:blipFill>
          <a:blip r:embed="rId5"/>
          <a:stretch>
            <a:fillRect/>
          </a:stretch>
        </p:blipFill>
        <p:spPr>
          <a:xfrm>
            <a:off x="839788" y="2791291"/>
            <a:ext cx="5157787" cy="3112156"/>
          </a:xfrm>
        </p:spPr>
      </p:pic>
      <p:sp>
        <p:nvSpPr>
          <p:cNvPr id="8" name="Text Placeholder 7">
            <a:extLst>
              <a:ext uri="{FF2B5EF4-FFF2-40B4-BE49-F238E27FC236}">
                <a16:creationId xmlns:a16="http://schemas.microsoft.com/office/drawing/2014/main" id="{46034DDC-0F06-9E42-9CA5-16FF9EABCC3D}"/>
              </a:ext>
            </a:extLst>
          </p:cNvPr>
          <p:cNvSpPr>
            <a:spLocks noGrp="1"/>
          </p:cNvSpPr>
          <p:nvPr>
            <p:ph type="body" sz="quarter" idx="3"/>
          </p:nvPr>
        </p:nvSpPr>
        <p:spPr/>
        <p:txBody>
          <a:bodyPr/>
          <a:lstStyle/>
          <a:p>
            <a:endParaRPr lang="en-US"/>
          </a:p>
        </p:txBody>
      </p:sp>
      <p:sp>
        <p:nvSpPr>
          <p:cNvPr id="4" name="Rectangle 3">
            <a:extLst>
              <a:ext uri="{FF2B5EF4-FFF2-40B4-BE49-F238E27FC236}">
                <a16:creationId xmlns:a16="http://schemas.microsoft.com/office/drawing/2014/main" id="{4159B81B-8804-1A42-8511-E7D59D6832B4}"/>
              </a:ext>
            </a:extLst>
          </p:cNvPr>
          <p:cNvSpPr/>
          <p:nvPr/>
        </p:nvSpPr>
        <p:spPr>
          <a:xfrm>
            <a:off x="0" y="0"/>
            <a:ext cx="12192000" cy="6858000"/>
          </a:xfrm>
          <a:prstGeom prst="rect">
            <a:avLst/>
          </a:prstGeom>
          <a:solidFill>
            <a:srgbClr val="FFF9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85000"/>
                  <a:lumOff val="15000"/>
                </a:schemeClr>
              </a:solidFill>
            </a:endParaRPr>
          </a:p>
          <a:p>
            <a:pPr algn="ctr"/>
            <a:r>
              <a:rPr lang="en-US" sz="3200" b="1" dirty="0">
                <a:solidFill>
                  <a:schemeClr val="tx1">
                    <a:lumMod val="85000"/>
                    <a:lumOff val="15000"/>
                  </a:schemeClr>
                </a:solidFill>
              </a:rPr>
              <a:t>For more information please visit:</a:t>
            </a:r>
          </a:p>
          <a:p>
            <a:pPr algn="ctr"/>
            <a:r>
              <a:rPr lang="en-US" sz="3200" dirty="0">
                <a:solidFill>
                  <a:srgbClr val="0070C0"/>
                </a:solidFill>
                <a:hlinkClick r:id="rId6">
                  <a:extLst>
                    <a:ext uri="{A12FA001-AC4F-418D-AE19-62706E023703}">
                      <ahyp:hlinkClr xmlns:ahyp="http://schemas.microsoft.com/office/drawing/2018/hyperlinkcolor" val="tx"/>
                    </a:ext>
                  </a:extLst>
                </a:hlinkClick>
              </a:rPr>
              <a:t>http://dyslexia.times.uh.edu</a:t>
            </a:r>
            <a:endParaRPr lang="en-US" sz="3200" dirty="0">
              <a:solidFill>
                <a:srgbClr val="0070C0"/>
              </a:solidFill>
            </a:endParaRPr>
          </a:p>
          <a:p>
            <a:pPr algn="ctr"/>
            <a:endParaRPr lang="en-US" sz="3200" dirty="0">
              <a:solidFill>
                <a:schemeClr val="tx1">
                  <a:lumMod val="85000"/>
                  <a:lumOff val="15000"/>
                </a:schemeClr>
              </a:solidFill>
            </a:endParaRPr>
          </a:p>
          <a:p>
            <a:pPr algn="ctr"/>
            <a:r>
              <a:rPr lang="en-US" sz="3200" dirty="0" err="1">
                <a:solidFill>
                  <a:schemeClr val="tx1">
                    <a:lumMod val="85000"/>
                    <a:lumOff val="15000"/>
                  </a:schemeClr>
                </a:solidFill>
                <a:latin typeface="Century Schoolbook" panose="02040604050505020304" pitchFamily="18" charset="0"/>
              </a:rPr>
              <a:t>AIIPaT</a:t>
            </a:r>
            <a:r>
              <a:rPr lang="en-US" sz="3200" dirty="0">
                <a:solidFill>
                  <a:schemeClr val="tx1">
                    <a:lumMod val="85000"/>
                    <a:lumOff val="15000"/>
                  </a:schemeClr>
                </a:solidFill>
                <a:latin typeface="Century Schoolbook" panose="02040604050505020304" pitchFamily="18" charset="0"/>
              </a:rPr>
              <a:t> Dyslexia is supported in part by the Model Demonstration Project PR: H326M190008 from the Office of Special Education Programs. The dissemination of research-based information about dyslexia is supported by several sources. The content disseminated here is solely the responsibility of the authors and does not necessarily represent the official views of OSEP, the U.S. Department of Education, or any of our other funding agencies.</a:t>
            </a:r>
            <a:r>
              <a:rPr lang="en-US" dirty="0">
                <a:latin typeface="Century Schoolbook" panose="02040604050505020304" pitchFamily="18" charset="0"/>
              </a:rPr>
              <a:t>. </a:t>
            </a:r>
          </a:p>
        </p:txBody>
      </p:sp>
      <p:pic>
        <p:nvPicPr>
          <p:cNvPr id="14" name="Picture 13">
            <a:extLst>
              <a:ext uri="{FF2B5EF4-FFF2-40B4-BE49-F238E27FC236}">
                <a16:creationId xmlns:a16="http://schemas.microsoft.com/office/drawing/2014/main" id="{CF2F3874-29B7-5241-ABEC-A2DFEF0D5144}"/>
              </a:ext>
            </a:extLst>
          </p:cNvPr>
          <p:cNvPicPr>
            <a:picLocks noChangeAspect="1"/>
          </p:cNvPicPr>
          <p:nvPr/>
        </p:nvPicPr>
        <p:blipFill>
          <a:blip r:embed="rId7"/>
          <a:stretch>
            <a:fillRect/>
          </a:stretch>
        </p:blipFill>
        <p:spPr>
          <a:xfrm>
            <a:off x="0" y="5829300"/>
            <a:ext cx="12192000" cy="1028700"/>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28F0E962-523F-504C-B9EF-17F18D4670E3}"/>
              </a:ext>
            </a:extLst>
          </p:cNvPr>
          <p:cNvPicPr>
            <a:picLocks noChangeAspect="1"/>
          </p:cNvPicPr>
          <p:nvPr/>
        </p:nvPicPr>
        <p:blipFill>
          <a:blip r:embed="rId8"/>
          <a:stretch>
            <a:fillRect/>
          </a:stretch>
        </p:blipFill>
        <p:spPr>
          <a:xfrm>
            <a:off x="0" y="-111590"/>
            <a:ext cx="12192000" cy="1676400"/>
          </a:xfrm>
          <a:prstGeom prst="rect">
            <a:avLst/>
          </a:prstGeom>
        </p:spPr>
      </p:pic>
      <p:pic>
        <p:nvPicPr>
          <p:cNvPr id="9" name="Audio 8">
            <a:extLst>
              <a:ext uri="{FF2B5EF4-FFF2-40B4-BE49-F238E27FC236}">
                <a16:creationId xmlns:a16="http://schemas.microsoft.com/office/drawing/2014/main" id="{C50104CC-22FA-D736-C67D-201BBC09B07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850033446"/>
      </p:ext>
    </p:extLst>
  </p:cSld>
  <p:clrMapOvr>
    <a:masterClrMapping/>
  </p:clrMapOvr>
  <mc:AlternateContent xmlns:mc="http://schemas.openxmlformats.org/markup-compatibility/2006">
    <mc:Choice xmlns:p14="http://schemas.microsoft.com/office/powerpoint/2010/main" Requires="p14">
      <p:transition spd="slow" p14:dur="2000" advTm="21514"/>
    </mc:Choice>
    <mc:Fallback>
      <p:transition spd="slow" advTm="215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AAIPA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IPAT Template.potx" id="{BE214CFC-F79F-F841-A295-25AFDE07DECB}" vid="{2D2C12A4-69C6-B748-AECE-67685B9E2C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32F6B2AFBFD347A0A36820035FC0F1" ma:contentTypeVersion="18" ma:contentTypeDescription="Create a new document." ma:contentTypeScope="" ma:versionID="c16f0ea310e5e14059a8afbe03f96ac1">
  <xsd:schema xmlns:xsd="http://www.w3.org/2001/XMLSchema" xmlns:xs="http://www.w3.org/2001/XMLSchema" xmlns:p="http://schemas.microsoft.com/office/2006/metadata/properties" xmlns:ns2="a2b044be-a5ca-4676-80b1-b66bd184019d" xmlns:ns3="66ba3feb-6062-4c97-a47b-7e10d03462f0" targetNamespace="http://schemas.microsoft.com/office/2006/metadata/properties" ma:root="true" ma:fieldsID="b0ffe2e9328a7b0e30ae0c2ea1ae4d53" ns2:_="" ns3:_="">
    <xsd:import namespace="a2b044be-a5ca-4676-80b1-b66bd184019d"/>
    <xsd:import namespace="66ba3feb-6062-4c97-a47b-7e10d03462f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b044be-a5ca-4676-80b1-b66bd18401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d3ec5fc-e53c-44b8-a5cd-ce895a24db6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ba3feb-6062-4c97-a47b-7e10d03462f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6732e70-2e65-4872-9a03-8a03e7ea89be}" ma:internalName="TaxCatchAll" ma:showField="CatchAllData" ma:web="66ba3feb-6062-4c97-a47b-7e10d03462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6ba3feb-6062-4c97-a47b-7e10d03462f0">
      <UserInfo>
        <DisplayName>Santi, Kristi L</DisplayName>
        <AccountId>7</AccountId>
        <AccountType/>
      </UserInfo>
      <UserInfo>
        <DisplayName>Carlson, Coleen</DisplayName>
        <AccountId>12</AccountId>
        <AccountType/>
      </UserInfo>
      <UserInfo>
        <DisplayName>Hagan, Elsa C</DisplayName>
        <AccountId>44</AccountId>
        <AccountType/>
      </UserInfo>
      <UserInfo>
        <DisplayName>Hawkins, Jacqueline</DisplayName>
        <AccountId>14</AccountId>
        <AccountType/>
      </UserInfo>
    </SharedWithUsers>
    <MediaLengthInSeconds xmlns="a2b044be-a5ca-4676-80b1-b66bd184019d" xsi:nil="true"/>
    <TaxCatchAll xmlns="66ba3feb-6062-4c97-a47b-7e10d03462f0" xsi:nil="true"/>
    <lcf76f155ced4ddcb4097134ff3c332f xmlns="a2b044be-a5ca-4676-80b1-b66bd184019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DC97D79-1F53-4C4C-AA5E-F9863EAC93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b044be-a5ca-4676-80b1-b66bd184019d"/>
    <ds:schemaRef ds:uri="66ba3feb-6062-4c97-a47b-7e10d03462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B03142-5EA2-44C5-99C7-9FAD3D11B0A8}">
  <ds:schemaRefs>
    <ds:schemaRef ds:uri="http://schemas.microsoft.com/sharepoint/v3/contenttype/forms"/>
  </ds:schemaRefs>
</ds:datastoreItem>
</file>

<file path=customXml/itemProps3.xml><?xml version="1.0" encoding="utf-8"?>
<ds:datastoreItem xmlns:ds="http://schemas.openxmlformats.org/officeDocument/2006/customXml" ds:itemID="{80B18982-809F-4F93-9FAB-1B915C084B4A}">
  <ds:schemaRefs>
    <ds:schemaRef ds:uri="http://purl.org/dc/terms/"/>
    <ds:schemaRef ds:uri="http://www.w3.org/XML/1998/namespace"/>
    <ds:schemaRef ds:uri="http://schemas.openxmlformats.org/package/2006/metadata/core-properties"/>
    <ds:schemaRef ds:uri="http://purl.org/dc/elements/1.1/"/>
    <ds:schemaRef ds:uri="a2b044be-a5ca-4676-80b1-b66bd184019d"/>
    <ds:schemaRef ds:uri="http://schemas.microsoft.com/office/2006/documentManagement/types"/>
    <ds:schemaRef ds:uri="http://purl.org/dc/dcmitype/"/>
    <ds:schemaRef ds:uri="http://schemas.microsoft.com/office/infopath/2007/PartnerControls"/>
    <ds:schemaRef ds:uri="http://schemas.microsoft.com/office/2006/metadata/properties"/>
    <ds:schemaRef ds:uri="66ba3feb-6062-4c97-a47b-7e10d03462f0"/>
  </ds:schemaRefs>
</ds:datastoreItem>
</file>

<file path=docProps/app.xml><?xml version="1.0" encoding="utf-8"?>
<Properties xmlns="http://schemas.openxmlformats.org/officeDocument/2006/extended-properties" xmlns:vt="http://schemas.openxmlformats.org/officeDocument/2006/docPropsVTypes">
  <Template>office theme</Template>
  <TotalTime>140</TotalTime>
  <Words>188</Words>
  <Application>Microsoft Macintosh PowerPoint</Application>
  <PresentationFormat>Widescreen</PresentationFormat>
  <Paragraphs>26</Paragraphs>
  <Slides>6</Slides>
  <Notes>4</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Century Schoolbook</vt:lpstr>
      <vt:lpstr>League Gothic</vt:lpstr>
      <vt:lpstr>AAIPAT Template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 Make it Stick</dc:title>
  <dc:creator>Elsa Hagan</dc:creator>
  <cp:lastModifiedBy>Microsoft Office User</cp:lastModifiedBy>
  <cp:revision>9</cp:revision>
  <dcterms:created xsi:type="dcterms:W3CDTF">2022-09-09T16:36:52Z</dcterms:created>
  <dcterms:modified xsi:type="dcterms:W3CDTF">2023-08-24T20:56:50Z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0x010100BA32F6B2AFBFD347A0A36820035FC0F1</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