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5DC"/>
    <a:srgbClr val="58A245"/>
    <a:srgbClr val="E9B800"/>
    <a:srgbClr val="EB8234"/>
    <a:srgbClr val="C8102E"/>
    <a:srgbClr val="F6BE00"/>
    <a:srgbClr val="5F4EA0"/>
    <a:srgbClr val="4875AF"/>
    <a:srgbClr val="FFF9D9"/>
    <a:srgbClr val="00B3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BC9C6C-BFC9-2B43-8744-44AA712E2C58}" v="2" dt="2022-10-04T14:16:49.979"/>
    <p1510:client id="{62BC6235-D19E-CF9B-1989-37A9FF77EC09}" v="2" dt="2022-10-08T21:56:29.6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wkins, Jacqueline" userId="S::jmhawkin@cougarnet.uh.edu::be978ac6-7aa5-498a-9ac5-39340b86bc3b" providerId="AD" clId="Web-{62BC6235-D19E-CF9B-1989-37A9FF77EC09}"/>
    <pc:docChg chg="addSld delSld">
      <pc:chgData name="Hawkins, Jacqueline" userId="S::jmhawkin@cougarnet.uh.edu::be978ac6-7aa5-498a-9ac5-39340b86bc3b" providerId="AD" clId="Web-{62BC6235-D19E-CF9B-1989-37A9FF77EC09}" dt="2022-10-08T21:56:29.696" v="1"/>
      <pc:docMkLst>
        <pc:docMk/>
      </pc:docMkLst>
      <pc:sldChg chg="add del">
        <pc:chgData name="Hawkins, Jacqueline" userId="S::jmhawkin@cougarnet.uh.edu::be978ac6-7aa5-498a-9ac5-39340b86bc3b" providerId="AD" clId="Web-{62BC6235-D19E-CF9B-1989-37A9FF77EC09}" dt="2022-10-08T21:56:29.696" v="1"/>
        <pc:sldMkLst>
          <pc:docMk/>
          <pc:sldMk cId="673180741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75A3F-689A-EF41-8BC2-427794D500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21A728-2B9B-8E49-A017-CD5DCE2BF9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1C26F-50D4-A24D-8C7B-21C3C447A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B7ED-ACB4-264C-A891-3ED0B32A33C2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6A85FC-5851-3243-BD01-2D30AEE52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CDBE53-2110-154E-96F7-03CC65668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10156-7431-C748-BABD-D946859DF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12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4F2A6-28ED-1C40-AA9F-5E2E75136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E803CB-031B-634A-BBE6-AF4514113E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F6C99-2B82-5C46-9C32-C2CD412A2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B7ED-ACB4-264C-A891-3ED0B32A33C2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0DD61-C0DF-A445-99D9-DC1B24EB2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26E99E-E80E-0E43-9010-892441E7E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10156-7431-C748-BABD-D946859DF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89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2F078A-9028-0D46-8BC1-FC39B6C138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BCE248-2883-5F47-9347-E23AD8817E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307C6B-AD7F-2A41-B1A7-BCB642561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B7ED-ACB4-264C-A891-3ED0B32A33C2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F6D72-F3AF-224F-9235-E5DCC1C8D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B33615-1D35-6342-B458-FCFFF7740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10156-7431-C748-BABD-D946859DF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939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2F3D5-396F-3F4F-B987-22DB73B8E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FD633-52C1-EF4E-82CC-41E362B70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C41479-A633-DA4D-9856-906BFAFDA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B7ED-ACB4-264C-A891-3ED0B32A33C2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04C19-B75B-5D47-A1BE-BCF604961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FE5A84-2115-9947-B764-18BF24852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10156-7431-C748-BABD-D946859DF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190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4624F-9C1F-9347-A988-D4774102A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361B56-BBA9-674D-87B4-E5C901D8BF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018D0-1B4B-B04D-A6A5-631CB4FCF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B7ED-ACB4-264C-A891-3ED0B32A33C2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B3D075-71D3-3141-879D-2A5386CBA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ABCEF3-D67A-B840-945B-17A039627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10156-7431-C748-BABD-D946859DF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198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2135E-D787-CB48-8F6E-A70C51699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BEA98-0C74-774A-8CF7-BF44F7FDF3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E4CA4C-9484-6F4F-A3E4-49899B1F8D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A4ABE2-56CF-5642-922A-BA0984968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B7ED-ACB4-264C-A891-3ED0B32A33C2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767BD4-386C-FA46-8B98-A9F38EF0C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8BAFDB-35EF-2D4D-A99B-87D1F926B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10156-7431-C748-BABD-D946859DF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772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E787F-E1C5-3941-BCBF-4F7D22DE9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738B35-1806-854E-8172-5514DA111A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3E3ED0-1DF3-F54A-8F4F-7C3F2963D9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2718CF-C324-BC4D-A461-940A5E71A3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662760-C179-A34E-B55A-2693D0C5FF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5A6C52-760B-8741-9DB5-8CDC24C09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B7ED-ACB4-264C-A891-3ED0B32A33C2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7FC3A8-7787-4A4E-9626-019371192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3FCFB1-4842-6445-ABBD-89E2DF875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10156-7431-C748-BABD-D946859DF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134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FBA74-6F63-274B-B888-5CA82328A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D266A9-474D-E64D-93EA-9BEFAB70E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B7ED-ACB4-264C-A891-3ED0B32A33C2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448796-3681-034A-9D07-5EEED0A3B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A52C3C-E32C-FD49-B781-C29AA9622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10156-7431-C748-BABD-D946859DF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163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08DE34-54A7-4D41-992A-90734FB9C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B7ED-ACB4-264C-A891-3ED0B32A33C2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DB5A60-402A-684F-8078-D6C7197DB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BD862F-2D88-A745-AFB1-6B86F6A55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10156-7431-C748-BABD-D946859DF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77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9FCF5-BE1E-6045-B040-0486E3D97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5DFFA-7848-0044-98FB-8EB053733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DBD70F-B905-1C45-BCBA-2D4C3D4B27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9870FE-B0BA-9A44-8565-A4BB2AD07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B7ED-ACB4-264C-A891-3ED0B32A33C2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96F8B4-BAFD-534E-87B2-14F2FB3BC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5E2696-8C72-AF40-BED2-36FE37327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10156-7431-C748-BABD-D946859DF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829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523D3-3C1C-6C49-A1F9-76333C5F7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312D17-DC39-E349-98BA-E371928EF8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FD9BD8-D2F5-4547-BFD4-478644A105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0A037-25D2-C04B-B2C2-B1A903C27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B7ED-ACB4-264C-A891-3ED0B32A33C2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22BDB3-B2B7-CD4A-9FFB-D93965266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EDB4A9-CE01-E042-90F1-6A85F77BF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10156-7431-C748-BABD-D946859DF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38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ABB160-5D09-A14B-AC09-8C43D7529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0028F3-451D-6D45-8C60-B1AE13159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632D00-36AF-3E49-BE00-F761E06A67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1B7ED-ACB4-264C-A891-3ED0B32A33C2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93750F-49D2-F340-B017-E16C778A91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2622BB-CBAA-054F-96CE-33258264DD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10156-7431-C748-BABD-D946859DF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284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hape&#10;&#10;Description automatically generated with medium confidence">
            <a:extLst>
              <a:ext uri="{FF2B5EF4-FFF2-40B4-BE49-F238E27FC236}">
                <a16:creationId xmlns:a16="http://schemas.microsoft.com/office/drawing/2014/main" id="{39956B12-48AE-5E44-93D0-9D1EE52D2F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75"/>
            <a:ext cx="12192000" cy="1676400"/>
          </a:xfrm>
          <a:prstGeom prst="rect">
            <a:avLst/>
          </a:prstGeom>
        </p:spPr>
      </p:pic>
      <p:pic>
        <p:nvPicPr>
          <p:cNvPr id="5" name="Picture 4" descr="A picture containing text, sign, red&#10;&#10;Description automatically generated">
            <a:extLst>
              <a:ext uri="{FF2B5EF4-FFF2-40B4-BE49-F238E27FC236}">
                <a16:creationId xmlns:a16="http://schemas.microsoft.com/office/drawing/2014/main" id="{40B47DA1-B13D-9C9A-F759-9863ACFA942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120" t="3806" r="8166" b="5065"/>
          <a:stretch/>
        </p:blipFill>
        <p:spPr>
          <a:xfrm>
            <a:off x="1871817" y="1100207"/>
            <a:ext cx="6785165" cy="5847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96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hape&#10;&#10;Description automatically generated with medium confidence">
            <a:extLst>
              <a:ext uri="{FF2B5EF4-FFF2-40B4-BE49-F238E27FC236}">
                <a16:creationId xmlns:a16="http://schemas.microsoft.com/office/drawing/2014/main" id="{39956B12-48AE-5E44-93D0-9D1EE52D2F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75"/>
            <a:ext cx="12192000" cy="1676400"/>
          </a:xfrm>
          <a:prstGeom prst="rect">
            <a:avLst/>
          </a:prstGeom>
        </p:spPr>
      </p:pic>
      <p:pic>
        <p:nvPicPr>
          <p:cNvPr id="3" name="Picture 2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8AF40BF2-3231-6811-B371-DB361521EE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6018" y="1159321"/>
            <a:ext cx="7516248" cy="5808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742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hape&#10;&#10;Description automatically generated with medium confidence">
            <a:extLst>
              <a:ext uri="{FF2B5EF4-FFF2-40B4-BE49-F238E27FC236}">
                <a16:creationId xmlns:a16="http://schemas.microsoft.com/office/drawing/2014/main" id="{39956B12-48AE-5E44-93D0-9D1EE52D2F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75"/>
            <a:ext cx="12192000" cy="1676400"/>
          </a:xfrm>
          <a:prstGeom prst="rect">
            <a:avLst/>
          </a:prstGeom>
        </p:spPr>
      </p:pic>
      <p:pic>
        <p:nvPicPr>
          <p:cNvPr id="5" name="Picture 4" descr="A picture containing text, sign, red&#10;&#10;Description automatically generated">
            <a:extLst>
              <a:ext uri="{FF2B5EF4-FFF2-40B4-BE49-F238E27FC236}">
                <a16:creationId xmlns:a16="http://schemas.microsoft.com/office/drawing/2014/main" id="{40B47DA1-B13D-9C9A-F759-9863ACFA942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120" t="3806" r="8166" b="5065"/>
          <a:stretch/>
        </p:blipFill>
        <p:spPr>
          <a:xfrm>
            <a:off x="1871817" y="1100207"/>
            <a:ext cx="6785165" cy="5847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097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AIPAT Template" id="{99ECC9E5-C9D0-234E-8FCA-13D4FE1D1F1B}" vid="{9D24059D-0103-4D46-8A57-D1253EA4C0B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6ba3feb-6062-4c97-a47b-7e10d03462f0" xsi:nil="true"/>
    <lcf76f155ced4ddcb4097134ff3c332f xmlns="a2b044be-a5ca-4676-80b1-b66bd184019d">
      <Terms xmlns="http://schemas.microsoft.com/office/infopath/2007/PartnerControls"/>
    </lcf76f155ced4ddcb4097134ff3c332f>
    <SharedWithUsers xmlns="66ba3feb-6062-4c97-a47b-7e10d03462f0">
      <UserInfo>
        <DisplayName/>
        <AccountId xsi:nil="true"/>
        <AccountType/>
      </UserInfo>
    </SharedWithUsers>
    <MediaLengthInSeconds xmlns="a2b044be-a5ca-4676-80b1-b66bd184019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32F6B2AFBFD347A0A36820035FC0F1" ma:contentTypeVersion="17" ma:contentTypeDescription="Create a new document." ma:contentTypeScope="" ma:versionID="71a3eab8a78aa031918c9880d3f36d91">
  <xsd:schema xmlns:xsd="http://www.w3.org/2001/XMLSchema" xmlns:xs="http://www.w3.org/2001/XMLSchema" xmlns:p="http://schemas.microsoft.com/office/2006/metadata/properties" xmlns:ns2="a2b044be-a5ca-4676-80b1-b66bd184019d" xmlns:ns3="66ba3feb-6062-4c97-a47b-7e10d03462f0" targetNamespace="http://schemas.microsoft.com/office/2006/metadata/properties" ma:root="true" ma:fieldsID="6ee93bb212d68451b47fd7f180b27844" ns2:_="" ns3:_="">
    <xsd:import namespace="a2b044be-a5ca-4676-80b1-b66bd184019d"/>
    <xsd:import namespace="66ba3feb-6062-4c97-a47b-7e10d03462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b044be-a5ca-4676-80b1-b66bd18401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d3ec5fc-e53c-44b8-a5cd-ce895a24db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ba3feb-6062-4c97-a47b-7e10d03462f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06732e70-2e65-4872-9a03-8a03e7ea89be}" ma:internalName="TaxCatchAll" ma:showField="CatchAllData" ma:web="66ba3feb-6062-4c97-a47b-7e10d03462f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B38E47-56BD-44F6-BE59-9BE4E875E8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F48E17-3B7B-48C2-B81B-2F9015D6C0D7}">
  <ds:schemaRefs>
    <ds:schemaRef ds:uri="66ba3feb-6062-4c97-a47b-7e10d03462f0"/>
    <ds:schemaRef ds:uri="a2b044be-a5ca-4676-80b1-b66bd184019d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8E96B34-1CE1-4577-B36E-0D2EAAB7D212}">
  <ds:schemaRefs>
    <ds:schemaRef ds:uri="66ba3feb-6062-4c97-a47b-7e10d03462f0"/>
    <ds:schemaRef ds:uri="a2b044be-a5ca-4676-80b1-b66bd184019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revision>1</cp:revision>
  <dcterms:created xsi:type="dcterms:W3CDTF">2022-10-04T14:15:20Z</dcterms:created>
  <dcterms:modified xsi:type="dcterms:W3CDTF">2022-10-08T21:57:11Z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0x010100BA32F6B2AFBFD347A0A36820035FC0F1</vt:lpwstr>
  </property>
  <property fmtid="{D5CDD505-2E9C-101B-9397-08002B2CF9AE}" pid="3" name="MediaServiceImageTags">
    <vt:lpwstr/>
  </property>
  <property fmtid="{D5CDD505-2E9C-101B-9397-08002B2CF9AE}" pid="4" name="Order">
    <vt:r8>461900</vt:r8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</Properties>
</file>