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5" r:id="rId5"/>
  </p:sldMasterIdLst>
  <p:notesMasterIdLst>
    <p:notesMasterId r:id="rId12"/>
  </p:notesMasterIdLst>
  <p:sldIdLst>
    <p:sldId id="262" r:id="rId6"/>
    <p:sldId id="261" r:id="rId7"/>
    <p:sldId id="260" r:id="rId8"/>
    <p:sldId id="265" r:id="rId9"/>
    <p:sldId id="258" r:id="rId10"/>
    <p:sldId id="25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73F1A7-770A-D248-9F3C-2AD03381BC36}" v="1" dt="2023-01-18T19:34:28.0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ti, Kristi L" userId="089f81af-671c-46ef-a589-77dc84a45898" providerId="ADAL" clId="{0073F1A7-770A-D248-9F3C-2AD03381BC36}"/>
    <pc:docChg chg="modSld">
      <pc:chgData name="Santi, Kristi L" userId="089f81af-671c-46ef-a589-77dc84a45898" providerId="ADAL" clId="{0073F1A7-770A-D248-9F3C-2AD03381BC36}" dt="2023-01-18T19:34:41.456" v="10" actId="1076"/>
      <pc:docMkLst>
        <pc:docMk/>
      </pc:docMkLst>
      <pc:sldChg chg="addSp modSp mod">
        <pc:chgData name="Santi, Kristi L" userId="089f81af-671c-46ef-a589-77dc84a45898" providerId="ADAL" clId="{0073F1A7-770A-D248-9F3C-2AD03381BC36}" dt="2023-01-18T19:34:41.456" v="10" actId="1076"/>
        <pc:sldMkLst>
          <pc:docMk/>
          <pc:sldMk cId="2030097207" sldId="265"/>
        </pc:sldMkLst>
        <pc:spChg chg="add mod">
          <ac:chgData name="Santi, Kristi L" userId="089f81af-671c-46ef-a589-77dc84a45898" providerId="ADAL" clId="{0073F1A7-770A-D248-9F3C-2AD03381BC36}" dt="2023-01-18T19:34:41.456" v="10" actId="1076"/>
          <ac:spMkLst>
            <pc:docMk/>
            <pc:sldMk cId="2030097207" sldId="265"/>
            <ac:spMk id="2" creationId="{9F24CC75-829D-3E4D-E826-73EA773FD88E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A27251-9A93-42EF-A9D7-69757FB094A7}" type="doc">
      <dgm:prSet loTypeId="urn:microsoft.com/office/officeart/2005/8/layout/cycle8" loCatId="cycle" qsTypeId="urn:microsoft.com/office/officeart/2005/8/quickstyle/3d3" qsCatId="3D" csTypeId="urn:microsoft.com/office/officeart/2005/8/colors/accent0_3" csCatId="mainScheme" phldr="1"/>
      <dgm:spPr/>
    </dgm:pt>
    <dgm:pt modelId="{913606A2-E6C5-4B63-A639-9F3DEB90CF69}">
      <dgm:prSet phldrT="[Text]" custT="1"/>
      <dgm:spPr/>
      <dgm:t>
        <a:bodyPr/>
        <a:lstStyle/>
        <a:p>
          <a:r>
            <a:rPr lang="en-US" sz="1800"/>
            <a:t>Work is Problem Specific and User-Centered</a:t>
          </a:r>
        </a:p>
      </dgm:t>
    </dgm:pt>
    <dgm:pt modelId="{25AF86A2-EF01-4A37-81FE-9B415994B488}" type="parTrans" cxnId="{CDE5656A-357C-4F4B-848E-CB246081F011}">
      <dgm:prSet/>
      <dgm:spPr/>
      <dgm:t>
        <a:bodyPr/>
        <a:lstStyle/>
        <a:p>
          <a:endParaRPr lang="en-US" sz="2400"/>
        </a:p>
      </dgm:t>
    </dgm:pt>
    <dgm:pt modelId="{77ED4668-7EC1-49F4-8503-D6BB2822961D}" type="sibTrans" cxnId="{CDE5656A-357C-4F4B-848E-CB246081F011}">
      <dgm:prSet/>
      <dgm:spPr/>
      <dgm:t>
        <a:bodyPr/>
        <a:lstStyle/>
        <a:p>
          <a:endParaRPr lang="en-US" sz="2400"/>
        </a:p>
      </dgm:t>
    </dgm:pt>
    <dgm:pt modelId="{C641DAEC-FB58-4977-8D6D-6463C4FC9945}">
      <dgm:prSet phldrT="[Text]" custT="1"/>
      <dgm:spPr/>
      <dgm:t>
        <a:bodyPr/>
        <a:lstStyle/>
        <a:p>
          <a:r>
            <a:rPr lang="en-US" sz="1800"/>
            <a:t>Focus on Variation in Performance</a:t>
          </a:r>
        </a:p>
      </dgm:t>
    </dgm:pt>
    <dgm:pt modelId="{BEA79006-C3D9-48A3-AF3B-F508EA838DAA}" type="parTrans" cxnId="{8D0153E7-C1C9-4334-9DC0-3A68313EB7A2}">
      <dgm:prSet/>
      <dgm:spPr/>
      <dgm:t>
        <a:bodyPr/>
        <a:lstStyle/>
        <a:p>
          <a:endParaRPr lang="en-US" sz="2400"/>
        </a:p>
      </dgm:t>
    </dgm:pt>
    <dgm:pt modelId="{352F3299-D06E-4EFB-990F-E8DD7C50A45C}" type="sibTrans" cxnId="{8D0153E7-C1C9-4334-9DC0-3A68313EB7A2}">
      <dgm:prSet/>
      <dgm:spPr/>
      <dgm:t>
        <a:bodyPr/>
        <a:lstStyle/>
        <a:p>
          <a:endParaRPr lang="en-US" sz="2400"/>
        </a:p>
      </dgm:t>
    </dgm:pt>
    <dgm:pt modelId="{9B2476EC-AB74-4382-AEC3-42C7B15C058B}">
      <dgm:prSet phldrT="[Text]" custT="1"/>
      <dgm:spPr/>
      <dgm:t>
        <a:bodyPr/>
        <a:lstStyle/>
        <a:p>
          <a:r>
            <a:rPr lang="en-US" sz="1800"/>
            <a:t>Adopt a Systems Perspective</a:t>
          </a:r>
        </a:p>
      </dgm:t>
    </dgm:pt>
    <dgm:pt modelId="{D415ABB3-F0FF-46CB-AC20-9C5A9D7EB22A}" type="parTrans" cxnId="{989CE4E5-98AA-454C-802A-6AC43EA75E39}">
      <dgm:prSet/>
      <dgm:spPr/>
      <dgm:t>
        <a:bodyPr/>
        <a:lstStyle/>
        <a:p>
          <a:endParaRPr lang="en-US" sz="2400"/>
        </a:p>
      </dgm:t>
    </dgm:pt>
    <dgm:pt modelId="{E4F3B93C-356C-432C-8223-0F163D836015}" type="sibTrans" cxnId="{989CE4E5-98AA-454C-802A-6AC43EA75E39}">
      <dgm:prSet/>
      <dgm:spPr/>
      <dgm:t>
        <a:bodyPr/>
        <a:lstStyle/>
        <a:p>
          <a:endParaRPr lang="en-US" sz="2400"/>
        </a:p>
      </dgm:t>
    </dgm:pt>
    <dgm:pt modelId="{25AEC234-EC4A-4F79-9B92-1967B3D4A786}">
      <dgm:prSet phldrT="[Text]" custT="1"/>
      <dgm:spPr/>
      <dgm:t>
        <a:bodyPr/>
        <a:lstStyle/>
        <a:p>
          <a:r>
            <a:rPr lang="en-US" sz="1800"/>
            <a:t>Measures ARE Necessary to Improve at Scale</a:t>
          </a:r>
        </a:p>
      </dgm:t>
    </dgm:pt>
    <dgm:pt modelId="{468B27DD-A8D6-4D6F-B769-3B868B219B52}" type="parTrans" cxnId="{ED6554E8-32D6-417B-98C4-55106D74BF43}">
      <dgm:prSet/>
      <dgm:spPr/>
      <dgm:t>
        <a:bodyPr/>
        <a:lstStyle/>
        <a:p>
          <a:endParaRPr lang="en-US" sz="2400"/>
        </a:p>
      </dgm:t>
    </dgm:pt>
    <dgm:pt modelId="{EE8B39FA-C414-4E0E-97A3-C52EB970EA3D}" type="sibTrans" cxnId="{ED6554E8-32D6-417B-98C4-55106D74BF43}">
      <dgm:prSet/>
      <dgm:spPr/>
      <dgm:t>
        <a:bodyPr/>
        <a:lstStyle/>
        <a:p>
          <a:endParaRPr lang="en-US" sz="2400"/>
        </a:p>
      </dgm:t>
    </dgm:pt>
    <dgm:pt modelId="{48101AA3-9A2B-44A1-A67B-F8F4E38D214E}">
      <dgm:prSet phldrT="[Text]" custT="1"/>
      <dgm:spPr/>
      <dgm:t>
        <a:bodyPr/>
        <a:lstStyle/>
        <a:p>
          <a:r>
            <a:rPr lang="en-US" sz="1800"/>
            <a:t>Disciplined Inquiry Drives Improvement</a:t>
          </a:r>
        </a:p>
      </dgm:t>
    </dgm:pt>
    <dgm:pt modelId="{C7F49B0D-9816-4F14-9479-F676C9AE0663}" type="parTrans" cxnId="{1A645513-17DF-49CF-AC5E-C7C8D31A31F8}">
      <dgm:prSet/>
      <dgm:spPr/>
      <dgm:t>
        <a:bodyPr/>
        <a:lstStyle/>
        <a:p>
          <a:endParaRPr lang="en-US" sz="2400"/>
        </a:p>
      </dgm:t>
    </dgm:pt>
    <dgm:pt modelId="{56FA640B-070E-49DC-83E0-FB97679EC4BE}" type="sibTrans" cxnId="{1A645513-17DF-49CF-AC5E-C7C8D31A31F8}">
      <dgm:prSet/>
      <dgm:spPr/>
      <dgm:t>
        <a:bodyPr/>
        <a:lstStyle/>
        <a:p>
          <a:endParaRPr lang="en-US" sz="2400"/>
        </a:p>
      </dgm:t>
    </dgm:pt>
    <dgm:pt modelId="{F84D8651-719F-41E2-885B-907C5069F07C}">
      <dgm:prSet phldrT="[Text]" custT="1"/>
      <dgm:spPr/>
      <dgm:t>
        <a:bodyPr/>
        <a:lstStyle/>
        <a:p>
          <a:r>
            <a:rPr lang="en-US" sz="1800"/>
            <a:t>NICs can Accelerate Improvement</a:t>
          </a:r>
        </a:p>
      </dgm:t>
    </dgm:pt>
    <dgm:pt modelId="{5AAF371E-383D-46AD-8651-D06A7E639C34}" type="parTrans" cxnId="{24E40CF0-0E0D-4BBA-BB63-FED2F20AEBC0}">
      <dgm:prSet/>
      <dgm:spPr/>
      <dgm:t>
        <a:bodyPr/>
        <a:lstStyle/>
        <a:p>
          <a:endParaRPr lang="en-US" sz="2400"/>
        </a:p>
      </dgm:t>
    </dgm:pt>
    <dgm:pt modelId="{9A11A9ED-B937-4BD1-89F1-8A0D4DA5EDE9}" type="sibTrans" cxnId="{24E40CF0-0E0D-4BBA-BB63-FED2F20AEBC0}">
      <dgm:prSet/>
      <dgm:spPr/>
      <dgm:t>
        <a:bodyPr/>
        <a:lstStyle/>
        <a:p>
          <a:endParaRPr lang="en-US" sz="2400"/>
        </a:p>
      </dgm:t>
    </dgm:pt>
    <dgm:pt modelId="{4FFE54ED-D962-4D73-8285-F7A652F7E5C0}" type="pres">
      <dgm:prSet presAssocID="{42A27251-9A93-42EF-A9D7-69757FB094A7}" presName="compositeShape" presStyleCnt="0">
        <dgm:presLayoutVars>
          <dgm:chMax val="7"/>
          <dgm:dir/>
          <dgm:resizeHandles val="exact"/>
        </dgm:presLayoutVars>
      </dgm:prSet>
      <dgm:spPr/>
    </dgm:pt>
    <dgm:pt modelId="{FBE3F6DD-39EE-4A45-BFC9-CDF491109A04}" type="pres">
      <dgm:prSet presAssocID="{42A27251-9A93-42EF-A9D7-69757FB094A7}" presName="wedge1" presStyleLbl="node1" presStyleIdx="0" presStyleCnt="6"/>
      <dgm:spPr/>
    </dgm:pt>
    <dgm:pt modelId="{E12958BD-C8CE-4B04-905D-D10C95E9EAEF}" type="pres">
      <dgm:prSet presAssocID="{42A27251-9A93-42EF-A9D7-69757FB094A7}" presName="dummy1a" presStyleCnt="0"/>
      <dgm:spPr/>
    </dgm:pt>
    <dgm:pt modelId="{F205138D-3980-49CC-AD47-CB0DFA5BB7C2}" type="pres">
      <dgm:prSet presAssocID="{42A27251-9A93-42EF-A9D7-69757FB094A7}" presName="dummy1b" presStyleCnt="0"/>
      <dgm:spPr/>
    </dgm:pt>
    <dgm:pt modelId="{208B951F-DD82-40F8-BBF3-5BA80A0E360F}" type="pres">
      <dgm:prSet presAssocID="{42A27251-9A93-42EF-A9D7-69757FB094A7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6FC7C2FB-F331-41D9-A37A-5A12F474D816}" type="pres">
      <dgm:prSet presAssocID="{42A27251-9A93-42EF-A9D7-69757FB094A7}" presName="wedge2" presStyleLbl="node1" presStyleIdx="1" presStyleCnt="6"/>
      <dgm:spPr/>
    </dgm:pt>
    <dgm:pt modelId="{E9606F02-6363-424F-9E99-A5512392B29D}" type="pres">
      <dgm:prSet presAssocID="{42A27251-9A93-42EF-A9D7-69757FB094A7}" presName="dummy2a" presStyleCnt="0"/>
      <dgm:spPr/>
    </dgm:pt>
    <dgm:pt modelId="{C5D5E190-A9E8-43BA-82F8-5A2BA74C86E1}" type="pres">
      <dgm:prSet presAssocID="{42A27251-9A93-42EF-A9D7-69757FB094A7}" presName="dummy2b" presStyleCnt="0"/>
      <dgm:spPr/>
    </dgm:pt>
    <dgm:pt modelId="{624B1088-DA72-4E61-9631-C54C1B0D7C93}" type="pres">
      <dgm:prSet presAssocID="{42A27251-9A93-42EF-A9D7-69757FB094A7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554CD969-CE47-46EA-922A-A729E39F8B53}" type="pres">
      <dgm:prSet presAssocID="{42A27251-9A93-42EF-A9D7-69757FB094A7}" presName="wedge3" presStyleLbl="node1" presStyleIdx="2" presStyleCnt="6"/>
      <dgm:spPr/>
    </dgm:pt>
    <dgm:pt modelId="{FE7A887F-5444-4C4E-BA8A-5625C172BCF9}" type="pres">
      <dgm:prSet presAssocID="{42A27251-9A93-42EF-A9D7-69757FB094A7}" presName="dummy3a" presStyleCnt="0"/>
      <dgm:spPr/>
    </dgm:pt>
    <dgm:pt modelId="{BED15D9A-CF94-42D6-AE31-225F0D944583}" type="pres">
      <dgm:prSet presAssocID="{42A27251-9A93-42EF-A9D7-69757FB094A7}" presName="dummy3b" presStyleCnt="0"/>
      <dgm:spPr/>
    </dgm:pt>
    <dgm:pt modelId="{E1C819FE-E51E-4ABC-972A-60AC990989B7}" type="pres">
      <dgm:prSet presAssocID="{42A27251-9A93-42EF-A9D7-69757FB094A7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E74ABDFC-7997-4820-8D7E-418F0E9E9FE2}" type="pres">
      <dgm:prSet presAssocID="{42A27251-9A93-42EF-A9D7-69757FB094A7}" presName="wedge4" presStyleLbl="node1" presStyleIdx="3" presStyleCnt="6"/>
      <dgm:spPr/>
    </dgm:pt>
    <dgm:pt modelId="{2BD50842-CE0B-471B-9246-C135DA08B8EB}" type="pres">
      <dgm:prSet presAssocID="{42A27251-9A93-42EF-A9D7-69757FB094A7}" presName="dummy4a" presStyleCnt="0"/>
      <dgm:spPr/>
    </dgm:pt>
    <dgm:pt modelId="{7690BACF-53AA-4197-AA89-50F7AAA794B9}" type="pres">
      <dgm:prSet presAssocID="{42A27251-9A93-42EF-A9D7-69757FB094A7}" presName="dummy4b" presStyleCnt="0"/>
      <dgm:spPr/>
    </dgm:pt>
    <dgm:pt modelId="{4E1E3B5F-93FC-4067-9B16-1CABF60F3C40}" type="pres">
      <dgm:prSet presAssocID="{42A27251-9A93-42EF-A9D7-69757FB094A7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586055D4-8061-4D88-85E5-8AC5F6BCBC62}" type="pres">
      <dgm:prSet presAssocID="{42A27251-9A93-42EF-A9D7-69757FB094A7}" presName="wedge5" presStyleLbl="node1" presStyleIdx="4" presStyleCnt="6"/>
      <dgm:spPr/>
    </dgm:pt>
    <dgm:pt modelId="{0B017CE3-AFDE-4552-A83B-397032C9D9A1}" type="pres">
      <dgm:prSet presAssocID="{42A27251-9A93-42EF-A9D7-69757FB094A7}" presName="dummy5a" presStyleCnt="0"/>
      <dgm:spPr/>
    </dgm:pt>
    <dgm:pt modelId="{47D5F8E4-A976-460E-A6CC-07C6DCAB4B98}" type="pres">
      <dgm:prSet presAssocID="{42A27251-9A93-42EF-A9D7-69757FB094A7}" presName="dummy5b" presStyleCnt="0"/>
      <dgm:spPr/>
    </dgm:pt>
    <dgm:pt modelId="{2011079B-BCE1-4990-8A66-66EDEC34070A}" type="pres">
      <dgm:prSet presAssocID="{42A27251-9A93-42EF-A9D7-69757FB094A7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33793597-34F1-4E16-806A-925B9EBE7C0E}" type="pres">
      <dgm:prSet presAssocID="{42A27251-9A93-42EF-A9D7-69757FB094A7}" presName="wedge6" presStyleLbl="node1" presStyleIdx="5" presStyleCnt="6"/>
      <dgm:spPr/>
    </dgm:pt>
    <dgm:pt modelId="{8B5FE484-CA5E-4852-84B2-807A640BEF35}" type="pres">
      <dgm:prSet presAssocID="{42A27251-9A93-42EF-A9D7-69757FB094A7}" presName="dummy6a" presStyleCnt="0"/>
      <dgm:spPr/>
    </dgm:pt>
    <dgm:pt modelId="{E9B291ED-5901-4806-9D94-1BB19FE9E780}" type="pres">
      <dgm:prSet presAssocID="{42A27251-9A93-42EF-A9D7-69757FB094A7}" presName="dummy6b" presStyleCnt="0"/>
      <dgm:spPr/>
    </dgm:pt>
    <dgm:pt modelId="{16A569D9-F8B4-4B71-9608-90DEC591DF51}" type="pres">
      <dgm:prSet presAssocID="{42A27251-9A93-42EF-A9D7-69757FB094A7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</dgm:pt>
    <dgm:pt modelId="{4612CE0E-9CED-47C9-B622-EF0CB96C6A0E}" type="pres">
      <dgm:prSet presAssocID="{77ED4668-7EC1-49F4-8503-D6BB2822961D}" presName="arrowWedge1" presStyleLbl="fgSibTrans2D1" presStyleIdx="0" presStyleCnt="6"/>
      <dgm:spPr/>
    </dgm:pt>
    <dgm:pt modelId="{DBC35E2C-D83E-4BDF-9E98-C41162F2848E}" type="pres">
      <dgm:prSet presAssocID="{352F3299-D06E-4EFB-990F-E8DD7C50A45C}" presName="arrowWedge2" presStyleLbl="fgSibTrans2D1" presStyleIdx="1" presStyleCnt="6"/>
      <dgm:spPr/>
    </dgm:pt>
    <dgm:pt modelId="{F6BDB432-CA10-48A1-B130-3617F74D8C1D}" type="pres">
      <dgm:prSet presAssocID="{E4F3B93C-356C-432C-8223-0F163D836015}" presName="arrowWedge3" presStyleLbl="fgSibTrans2D1" presStyleIdx="2" presStyleCnt="6"/>
      <dgm:spPr/>
    </dgm:pt>
    <dgm:pt modelId="{E4D24910-AEC3-483C-90C5-1E3FB9EA871D}" type="pres">
      <dgm:prSet presAssocID="{EE8B39FA-C414-4E0E-97A3-C52EB970EA3D}" presName="arrowWedge4" presStyleLbl="fgSibTrans2D1" presStyleIdx="3" presStyleCnt="6"/>
      <dgm:spPr/>
    </dgm:pt>
    <dgm:pt modelId="{549175AE-A647-4926-8AB1-1B3F5429A430}" type="pres">
      <dgm:prSet presAssocID="{56FA640B-070E-49DC-83E0-FB97679EC4BE}" presName="arrowWedge5" presStyleLbl="fgSibTrans2D1" presStyleIdx="4" presStyleCnt="6" custScaleX="101400"/>
      <dgm:spPr/>
    </dgm:pt>
    <dgm:pt modelId="{AD0D7DF7-E9DD-45C9-8FAD-47F4240DE483}" type="pres">
      <dgm:prSet presAssocID="{9A11A9ED-B937-4BD1-89F1-8A0D4DA5EDE9}" presName="arrowWedge6" presStyleLbl="fgSibTrans2D1" presStyleIdx="5" presStyleCnt="6"/>
      <dgm:spPr/>
    </dgm:pt>
  </dgm:ptLst>
  <dgm:cxnLst>
    <dgm:cxn modelId="{1A645513-17DF-49CF-AC5E-C7C8D31A31F8}" srcId="{42A27251-9A93-42EF-A9D7-69757FB094A7}" destId="{48101AA3-9A2B-44A1-A67B-F8F4E38D214E}" srcOrd="4" destOrd="0" parTransId="{C7F49B0D-9816-4F14-9479-F676C9AE0663}" sibTransId="{56FA640B-070E-49DC-83E0-FB97679EC4BE}"/>
    <dgm:cxn modelId="{1EA4EC39-DBFE-4F51-9DC3-A0587941EE91}" type="presOf" srcId="{C641DAEC-FB58-4977-8D6D-6463C4FC9945}" destId="{6FC7C2FB-F331-41D9-A37A-5A12F474D816}" srcOrd="0" destOrd="0" presId="urn:microsoft.com/office/officeart/2005/8/layout/cycle8"/>
    <dgm:cxn modelId="{21A3D147-3785-4F52-9BF5-8893E0D4B4CC}" type="presOf" srcId="{9B2476EC-AB74-4382-AEC3-42C7B15C058B}" destId="{E1C819FE-E51E-4ABC-972A-60AC990989B7}" srcOrd="1" destOrd="0" presId="urn:microsoft.com/office/officeart/2005/8/layout/cycle8"/>
    <dgm:cxn modelId="{EC249B5A-90D4-4AFB-B5A3-9B275B487933}" type="presOf" srcId="{F84D8651-719F-41E2-885B-907C5069F07C}" destId="{16A569D9-F8B4-4B71-9608-90DEC591DF51}" srcOrd="1" destOrd="0" presId="urn:microsoft.com/office/officeart/2005/8/layout/cycle8"/>
    <dgm:cxn modelId="{86FF2A69-12DF-46B9-A0E8-0452401AA42D}" type="presOf" srcId="{913606A2-E6C5-4B63-A639-9F3DEB90CF69}" destId="{208B951F-DD82-40F8-BBF3-5BA80A0E360F}" srcOrd="1" destOrd="0" presId="urn:microsoft.com/office/officeart/2005/8/layout/cycle8"/>
    <dgm:cxn modelId="{CDE5656A-357C-4F4B-848E-CB246081F011}" srcId="{42A27251-9A93-42EF-A9D7-69757FB094A7}" destId="{913606A2-E6C5-4B63-A639-9F3DEB90CF69}" srcOrd="0" destOrd="0" parTransId="{25AF86A2-EF01-4A37-81FE-9B415994B488}" sibTransId="{77ED4668-7EC1-49F4-8503-D6BB2822961D}"/>
    <dgm:cxn modelId="{CBB89670-2BC0-4FEB-92D6-451304D2C046}" type="presOf" srcId="{C641DAEC-FB58-4977-8D6D-6463C4FC9945}" destId="{624B1088-DA72-4E61-9631-C54C1B0D7C93}" srcOrd="1" destOrd="0" presId="urn:microsoft.com/office/officeart/2005/8/layout/cycle8"/>
    <dgm:cxn modelId="{CCEBF873-05DF-4550-8B23-60D353BFB854}" type="presOf" srcId="{9B2476EC-AB74-4382-AEC3-42C7B15C058B}" destId="{554CD969-CE47-46EA-922A-A729E39F8B53}" srcOrd="0" destOrd="0" presId="urn:microsoft.com/office/officeart/2005/8/layout/cycle8"/>
    <dgm:cxn modelId="{DBC24E8A-A01A-4563-A46E-8976C0059EA3}" type="presOf" srcId="{913606A2-E6C5-4B63-A639-9F3DEB90CF69}" destId="{FBE3F6DD-39EE-4A45-BFC9-CDF491109A04}" srcOrd="0" destOrd="0" presId="urn:microsoft.com/office/officeart/2005/8/layout/cycle8"/>
    <dgm:cxn modelId="{101CE090-76AB-48EA-B3F5-20A621A6CAC4}" type="presOf" srcId="{F84D8651-719F-41E2-885B-907C5069F07C}" destId="{33793597-34F1-4E16-806A-925B9EBE7C0E}" srcOrd="0" destOrd="0" presId="urn:microsoft.com/office/officeart/2005/8/layout/cycle8"/>
    <dgm:cxn modelId="{0A965394-EA6F-4CFE-A22C-4E299ECEDDFA}" type="presOf" srcId="{25AEC234-EC4A-4F79-9B92-1967B3D4A786}" destId="{E74ABDFC-7997-4820-8D7E-418F0E9E9FE2}" srcOrd="0" destOrd="0" presId="urn:microsoft.com/office/officeart/2005/8/layout/cycle8"/>
    <dgm:cxn modelId="{E90BD5C0-3CF8-4768-896E-208995F06EA1}" type="presOf" srcId="{48101AA3-9A2B-44A1-A67B-F8F4E38D214E}" destId="{586055D4-8061-4D88-85E5-8AC5F6BCBC62}" srcOrd="0" destOrd="0" presId="urn:microsoft.com/office/officeart/2005/8/layout/cycle8"/>
    <dgm:cxn modelId="{280BE7CA-7F13-47A0-974D-9B4519CA5CFA}" type="presOf" srcId="{48101AA3-9A2B-44A1-A67B-F8F4E38D214E}" destId="{2011079B-BCE1-4990-8A66-66EDEC34070A}" srcOrd="1" destOrd="0" presId="urn:microsoft.com/office/officeart/2005/8/layout/cycle8"/>
    <dgm:cxn modelId="{492787CF-8FF5-4106-88CA-4B9BF2CD4A31}" type="presOf" srcId="{25AEC234-EC4A-4F79-9B92-1967B3D4A786}" destId="{4E1E3B5F-93FC-4067-9B16-1CABF60F3C40}" srcOrd="1" destOrd="0" presId="urn:microsoft.com/office/officeart/2005/8/layout/cycle8"/>
    <dgm:cxn modelId="{989CE4E5-98AA-454C-802A-6AC43EA75E39}" srcId="{42A27251-9A93-42EF-A9D7-69757FB094A7}" destId="{9B2476EC-AB74-4382-AEC3-42C7B15C058B}" srcOrd="2" destOrd="0" parTransId="{D415ABB3-F0FF-46CB-AC20-9C5A9D7EB22A}" sibTransId="{E4F3B93C-356C-432C-8223-0F163D836015}"/>
    <dgm:cxn modelId="{8D0153E7-C1C9-4334-9DC0-3A68313EB7A2}" srcId="{42A27251-9A93-42EF-A9D7-69757FB094A7}" destId="{C641DAEC-FB58-4977-8D6D-6463C4FC9945}" srcOrd="1" destOrd="0" parTransId="{BEA79006-C3D9-48A3-AF3B-F508EA838DAA}" sibTransId="{352F3299-D06E-4EFB-990F-E8DD7C50A45C}"/>
    <dgm:cxn modelId="{ED6554E8-32D6-417B-98C4-55106D74BF43}" srcId="{42A27251-9A93-42EF-A9D7-69757FB094A7}" destId="{25AEC234-EC4A-4F79-9B92-1967B3D4A786}" srcOrd="3" destOrd="0" parTransId="{468B27DD-A8D6-4D6F-B769-3B868B219B52}" sibTransId="{EE8B39FA-C414-4E0E-97A3-C52EB970EA3D}"/>
    <dgm:cxn modelId="{24E40CF0-0E0D-4BBA-BB63-FED2F20AEBC0}" srcId="{42A27251-9A93-42EF-A9D7-69757FB094A7}" destId="{F84D8651-719F-41E2-885B-907C5069F07C}" srcOrd="5" destOrd="0" parTransId="{5AAF371E-383D-46AD-8651-D06A7E639C34}" sibTransId="{9A11A9ED-B937-4BD1-89F1-8A0D4DA5EDE9}"/>
    <dgm:cxn modelId="{B9A44BF3-1C56-4218-AB97-FA6F06D8A4B1}" type="presOf" srcId="{42A27251-9A93-42EF-A9D7-69757FB094A7}" destId="{4FFE54ED-D962-4D73-8285-F7A652F7E5C0}" srcOrd="0" destOrd="0" presId="urn:microsoft.com/office/officeart/2005/8/layout/cycle8"/>
    <dgm:cxn modelId="{713A5AB4-762A-48C4-8D41-64A959FA7BC4}" type="presParOf" srcId="{4FFE54ED-D962-4D73-8285-F7A652F7E5C0}" destId="{FBE3F6DD-39EE-4A45-BFC9-CDF491109A04}" srcOrd="0" destOrd="0" presId="urn:microsoft.com/office/officeart/2005/8/layout/cycle8"/>
    <dgm:cxn modelId="{C2ADB6A2-D707-4E64-A542-0BA8A5D56C75}" type="presParOf" srcId="{4FFE54ED-D962-4D73-8285-F7A652F7E5C0}" destId="{E12958BD-C8CE-4B04-905D-D10C95E9EAEF}" srcOrd="1" destOrd="0" presId="urn:microsoft.com/office/officeart/2005/8/layout/cycle8"/>
    <dgm:cxn modelId="{D18AA8A3-2DDB-4AC9-BEDC-BE96C3FBF80C}" type="presParOf" srcId="{4FFE54ED-D962-4D73-8285-F7A652F7E5C0}" destId="{F205138D-3980-49CC-AD47-CB0DFA5BB7C2}" srcOrd="2" destOrd="0" presId="urn:microsoft.com/office/officeart/2005/8/layout/cycle8"/>
    <dgm:cxn modelId="{24DA1A9F-B2EB-4D00-A8CA-BB6120577066}" type="presParOf" srcId="{4FFE54ED-D962-4D73-8285-F7A652F7E5C0}" destId="{208B951F-DD82-40F8-BBF3-5BA80A0E360F}" srcOrd="3" destOrd="0" presId="urn:microsoft.com/office/officeart/2005/8/layout/cycle8"/>
    <dgm:cxn modelId="{ECC75B47-F8E5-4299-BC21-3B1000FA970B}" type="presParOf" srcId="{4FFE54ED-D962-4D73-8285-F7A652F7E5C0}" destId="{6FC7C2FB-F331-41D9-A37A-5A12F474D816}" srcOrd="4" destOrd="0" presId="urn:microsoft.com/office/officeart/2005/8/layout/cycle8"/>
    <dgm:cxn modelId="{F54DD427-CE47-43A1-AD3A-C6776A0530CA}" type="presParOf" srcId="{4FFE54ED-D962-4D73-8285-F7A652F7E5C0}" destId="{E9606F02-6363-424F-9E99-A5512392B29D}" srcOrd="5" destOrd="0" presId="urn:microsoft.com/office/officeart/2005/8/layout/cycle8"/>
    <dgm:cxn modelId="{741BA0C5-8C2E-4418-9952-AA0330F8117A}" type="presParOf" srcId="{4FFE54ED-D962-4D73-8285-F7A652F7E5C0}" destId="{C5D5E190-A9E8-43BA-82F8-5A2BA74C86E1}" srcOrd="6" destOrd="0" presId="urn:microsoft.com/office/officeart/2005/8/layout/cycle8"/>
    <dgm:cxn modelId="{0CEAC095-300A-4453-B6BA-1C47AF996817}" type="presParOf" srcId="{4FFE54ED-D962-4D73-8285-F7A652F7E5C0}" destId="{624B1088-DA72-4E61-9631-C54C1B0D7C93}" srcOrd="7" destOrd="0" presId="urn:microsoft.com/office/officeart/2005/8/layout/cycle8"/>
    <dgm:cxn modelId="{71614EB9-4F9A-4A83-B96D-7D3C995F08BD}" type="presParOf" srcId="{4FFE54ED-D962-4D73-8285-F7A652F7E5C0}" destId="{554CD969-CE47-46EA-922A-A729E39F8B53}" srcOrd="8" destOrd="0" presId="urn:microsoft.com/office/officeart/2005/8/layout/cycle8"/>
    <dgm:cxn modelId="{A4A1BC62-653F-4E50-821A-0D3740B7A12E}" type="presParOf" srcId="{4FFE54ED-D962-4D73-8285-F7A652F7E5C0}" destId="{FE7A887F-5444-4C4E-BA8A-5625C172BCF9}" srcOrd="9" destOrd="0" presId="urn:microsoft.com/office/officeart/2005/8/layout/cycle8"/>
    <dgm:cxn modelId="{D3E6EECA-C3BA-49B2-B8C2-9F5930DD0A81}" type="presParOf" srcId="{4FFE54ED-D962-4D73-8285-F7A652F7E5C0}" destId="{BED15D9A-CF94-42D6-AE31-225F0D944583}" srcOrd="10" destOrd="0" presId="urn:microsoft.com/office/officeart/2005/8/layout/cycle8"/>
    <dgm:cxn modelId="{584B15FB-AEAD-4008-ABE6-8E559FCD2208}" type="presParOf" srcId="{4FFE54ED-D962-4D73-8285-F7A652F7E5C0}" destId="{E1C819FE-E51E-4ABC-972A-60AC990989B7}" srcOrd="11" destOrd="0" presId="urn:microsoft.com/office/officeart/2005/8/layout/cycle8"/>
    <dgm:cxn modelId="{E87218D7-B627-4ACC-8041-0FB5B2B22C4D}" type="presParOf" srcId="{4FFE54ED-D962-4D73-8285-F7A652F7E5C0}" destId="{E74ABDFC-7997-4820-8D7E-418F0E9E9FE2}" srcOrd="12" destOrd="0" presId="urn:microsoft.com/office/officeart/2005/8/layout/cycle8"/>
    <dgm:cxn modelId="{8B67ABCB-937C-4E6D-9FCE-2021F09CDF20}" type="presParOf" srcId="{4FFE54ED-D962-4D73-8285-F7A652F7E5C0}" destId="{2BD50842-CE0B-471B-9246-C135DA08B8EB}" srcOrd="13" destOrd="0" presId="urn:microsoft.com/office/officeart/2005/8/layout/cycle8"/>
    <dgm:cxn modelId="{68A3DF93-C71D-438F-93C3-1C836F50B504}" type="presParOf" srcId="{4FFE54ED-D962-4D73-8285-F7A652F7E5C0}" destId="{7690BACF-53AA-4197-AA89-50F7AAA794B9}" srcOrd="14" destOrd="0" presId="urn:microsoft.com/office/officeart/2005/8/layout/cycle8"/>
    <dgm:cxn modelId="{DF6055BF-4FB7-4DF2-8ACE-09FCCBB870A3}" type="presParOf" srcId="{4FFE54ED-D962-4D73-8285-F7A652F7E5C0}" destId="{4E1E3B5F-93FC-4067-9B16-1CABF60F3C40}" srcOrd="15" destOrd="0" presId="urn:microsoft.com/office/officeart/2005/8/layout/cycle8"/>
    <dgm:cxn modelId="{14078B91-CA93-4A6E-B330-BCF9185C6989}" type="presParOf" srcId="{4FFE54ED-D962-4D73-8285-F7A652F7E5C0}" destId="{586055D4-8061-4D88-85E5-8AC5F6BCBC62}" srcOrd="16" destOrd="0" presId="urn:microsoft.com/office/officeart/2005/8/layout/cycle8"/>
    <dgm:cxn modelId="{169E83F3-7CDF-4DEA-A49E-56E105262178}" type="presParOf" srcId="{4FFE54ED-D962-4D73-8285-F7A652F7E5C0}" destId="{0B017CE3-AFDE-4552-A83B-397032C9D9A1}" srcOrd="17" destOrd="0" presId="urn:microsoft.com/office/officeart/2005/8/layout/cycle8"/>
    <dgm:cxn modelId="{3B3B48EE-F069-4DE5-93E2-6855A3506D8B}" type="presParOf" srcId="{4FFE54ED-D962-4D73-8285-F7A652F7E5C0}" destId="{47D5F8E4-A976-460E-A6CC-07C6DCAB4B98}" srcOrd="18" destOrd="0" presId="urn:microsoft.com/office/officeart/2005/8/layout/cycle8"/>
    <dgm:cxn modelId="{2C107384-CCAC-4E00-9029-3CBEA09B7C80}" type="presParOf" srcId="{4FFE54ED-D962-4D73-8285-F7A652F7E5C0}" destId="{2011079B-BCE1-4990-8A66-66EDEC34070A}" srcOrd="19" destOrd="0" presId="urn:microsoft.com/office/officeart/2005/8/layout/cycle8"/>
    <dgm:cxn modelId="{922D7540-58E6-4DDD-8400-91820F47120F}" type="presParOf" srcId="{4FFE54ED-D962-4D73-8285-F7A652F7E5C0}" destId="{33793597-34F1-4E16-806A-925B9EBE7C0E}" srcOrd="20" destOrd="0" presId="urn:microsoft.com/office/officeart/2005/8/layout/cycle8"/>
    <dgm:cxn modelId="{3A2B13E0-B336-458A-BB31-BE1841E0FCEF}" type="presParOf" srcId="{4FFE54ED-D962-4D73-8285-F7A652F7E5C0}" destId="{8B5FE484-CA5E-4852-84B2-807A640BEF35}" srcOrd="21" destOrd="0" presId="urn:microsoft.com/office/officeart/2005/8/layout/cycle8"/>
    <dgm:cxn modelId="{0D1BD5AF-56F8-4DD9-AE74-2005A7852AFF}" type="presParOf" srcId="{4FFE54ED-D962-4D73-8285-F7A652F7E5C0}" destId="{E9B291ED-5901-4806-9D94-1BB19FE9E780}" srcOrd="22" destOrd="0" presId="urn:microsoft.com/office/officeart/2005/8/layout/cycle8"/>
    <dgm:cxn modelId="{245B41B4-B5E2-4B19-9BA6-BED0032A84A1}" type="presParOf" srcId="{4FFE54ED-D962-4D73-8285-F7A652F7E5C0}" destId="{16A569D9-F8B4-4B71-9608-90DEC591DF51}" srcOrd="23" destOrd="0" presId="urn:microsoft.com/office/officeart/2005/8/layout/cycle8"/>
    <dgm:cxn modelId="{8B8617A2-C69D-4017-BEE0-D813810238CD}" type="presParOf" srcId="{4FFE54ED-D962-4D73-8285-F7A652F7E5C0}" destId="{4612CE0E-9CED-47C9-B622-EF0CB96C6A0E}" srcOrd="24" destOrd="0" presId="urn:microsoft.com/office/officeart/2005/8/layout/cycle8"/>
    <dgm:cxn modelId="{47B86D6C-F670-4D24-9601-23478C6A231E}" type="presParOf" srcId="{4FFE54ED-D962-4D73-8285-F7A652F7E5C0}" destId="{DBC35E2C-D83E-4BDF-9E98-C41162F2848E}" srcOrd="25" destOrd="0" presId="urn:microsoft.com/office/officeart/2005/8/layout/cycle8"/>
    <dgm:cxn modelId="{72976729-E10E-4F54-84AF-226B0167425F}" type="presParOf" srcId="{4FFE54ED-D962-4D73-8285-F7A652F7E5C0}" destId="{F6BDB432-CA10-48A1-B130-3617F74D8C1D}" srcOrd="26" destOrd="0" presId="urn:microsoft.com/office/officeart/2005/8/layout/cycle8"/>
    <dgm:cxn modelId="{F8EDE247-C1CF-48D1-B6B9-E05222586013}" type="presParOf" srcId="{4FFE54ED-D962-4D73-8285-F7A652F7E5C0}" destId="{E4D24910-AEC3-483C-90C5-1E3FB9EA871D}" srcOrd="27" destOrd="0" presId="urn:microsoft.com/office/officeart/2005/8/layout/cycle8"/>
    <dgm:cxn modelId="{CB2FE71A-9622-4EFD-8336-9E77BC0AC829}" type="presParOf" srcId="{4FFE54ED-D962-4D73-8285-F7A652F7E5C0}" destId="{549175AE-A647-4926-8AB1-1B3F5429A430}" srcOrd="28" destOrd="0" presId="urn:microsoft.com/office/officeart/2005/8/layout/cycle8"/>
    <dgm:cxn modelId="{D6762B58-F6C4-4C75-ABB0-B250DAF1FBA0}" type="presParOf" srcId="{4FFE54ED-D962-4D73-8285-F7A652F7E5C0}" destId="{AD0D7DF7-E9DD-45C9-8FAD-47F4240DE483}" srcOrd="2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E3F6DD-39EE-4A45-BFC9-CDF491109A04}">
      <dsp:nvSpPr>
        <dsp:cNvPr id="0" name=""/>
        <dsp:cNvSpPr/>
      </dsp:nvSpPr>
      <dsp:spPr>
        <a:xfrm>
          <a:off x="2623798" y="365050"/>
          <a:ext cx="5131770" cy="5131770"/>
        </a:xfrm>
        <a:prstGeom prst="pie">
          <a:avLst>
            <a:gd name="adj1" fmla="val 16200000"/>
            <a:gd name="adj2" fmla="val 198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Work is Problem Specific and User-Centered</a:t>
          </a:r>
        </a:p>
      </dsp:txBody>
      <dsp:txXfrm>
        <a:off x="5311868" y="1020572"/>
        <a:ext cx="1344035" cy="1038572"/>
      </dsp:txXfrm>
    </dsp:sp>
    <dsp:sp modelId="{6FC7C2FB-F331-41D9-A37A-5A12F474D816}">
      <dsp:nvSpPr>
        <dsp:cNvPr id="0" name=""/>
        <dsp:cNvSpPr/>
      </dsp:nvSpPr>
      <dsp:spPr>
        <a:xfrm>
          <a:off x="2684890" y="470740"/>
          <a:ext cx="5131770" cy="5131770"/>
        </a:xfrm>
        <a:prstGeom prst="pie">
          <a:avLst>
            <a:gd name="adj1" fmla="val 19800000"/>
            <a:gd name="adj2" fmla="val 18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Focus on Variation in Performance</a:t>
          </a:r>
        </a:p>
      </dsp:txBody>
      <dsp:txXfrm>
        <a:off x="6167163" y="2547885"/>
        <a:ext cx="1405127" cy="1008026"/>
      </dsp:txXfrm>
    </dsp:sp>
    <dsp:sp modelId="{554CD969-CE47-46EA-922A-A729E39F8B53}">
      <dsp:nvSpPr>
        <dsp:cNvPr id="0" name=""/>
        <dsp:cNvSpPr/>
      </dsp:nvSpPr>
      <dsp:spPr>
        <a:xfrm>
          <a:off x="2623798" y="576430"/>
          <a:ext cx="5131770" cy="5131770"/>
        </a:xfrm>
        <a:prstGeom prst="pie">
          <a:avLst>
            <a:gd name="adj1" fmla="val 1800000"/>
            <a:gd name="adj2" fmla="val 54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Adopt a Systems Perspective</a:t>
          </a:r>
        </a:p>
      </dsp:txBody>
      <dsp:txXfrm>
        <a:off x="5311868" y="4044651"/>
        <a:ext cx="1344035" cy="1038572"/>
      </dsp:txXfrm>
    </dsp:sp>
    <dsp:sp modelId="{E74ABDFC-7997-4820-8D7E-418F0E9E9FE2}">
      <dsp:nvSpPr>
        <dsp:cNvPr id="0" name=""/>
        <dsp:cNvSpPr/>
      </dsp:nvSpPr>
      <dsp:spPr>
        <a:xfrm>
          <a:off x="2501613" y="576430"/>
          <a:ext cx="5131770" cy="5131770"/>
        </a:xfrm>
        <a:prstGeom prst="pie">
          <a:avLst>
            <a:gd name="adj1" fmla="val 5400000"/>
            <a:gd name="adj2" fmla="val 90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Measures ARE Necessary to Improve at Scale</a:t>
          </a:r>
        </a:p>
      </dsp:txBody>
      <dsp:txXfrm>
        <a:off x="3601278" y="4044651"/>
        <a:ext cx="1344035" cy="1038572"/>
      </dsp:txXfrm>
    </dsp:sp>
    <dsp:sp modelId="{586055D4-8061-4D88-85E5-8AC5F6BCBC62}">
      <dsp:nvSpPr>
        <dsp:cNvPr id="0" name=""/>
        <dsp:cNvSpPr/>
      </dsp:nvSpPr>
      <dsp:spPr>
        <a:xfrm>
          <a:off x="2440520" y="470740"/>
          <a:ext cx="5131770" cy="5131770"/>
        </a:xfrm>
        <a:prstGeom prst="pie">
          <a:avLst>
            <a:gd name="adj1" fmla="val 9000000"/>
            <a:gd name="adj2" fmla="val 126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Disciplined Inquiry Drives Improvement</a:t>
          </a:r>
        </a:p>
      </dsp:txBody>
      <dsp:txXfrm>
        <a:off x="2684890" y="2547885"/>
        <a:ext cx="1405127" cy="1008026"/>
      </dsp:txXfrm>
    </dsp:sp>
    <dsp:sp modelId="{33793597-34F1-4E16-806A-925B9EBE7C0E}">
      <dsp:nvSpPr>
        <dsp:cNvPr id="0" name=""/>
        <dsp:cNvSpPr/>
      </dsp:nvSpPr>
      <dsp:spPr>
        <a:xfrm>
          <a:off x="2501613" y="365050"/>
          <a:ext cx="5131770" cy="5131770"/>
        </a:xfrm>
        <a:prstGeom prst="pie">
          <a:avLst>
            <a:gd name="adj1" fmla="val 12600000"/>
            <a:gd name="adj2" fmla="val 162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NICs can Accelerate Improvement</a:t>
          </a:r>
        </a:p>
      </dsp:txBody>
      <dsp:txXfrm>
        <a:off x="3601278" y="1020572"/>
        <a:ext cx="1344035" cy="1038572"/>
      </dsp:txXfrm>
    </dsp:sp>
    <dsp:sp modelId="{4612CE0E-9CED-47C9-B622-EF0CB96C6A0E}">
      <dsp:nvSpPr>
        <dsp:cNvPr id="0" name=""/>
        <dsp:cNvSpPr/>
      </dsp:nvSpPr>
      <dsp:spPr>
        <a:xfrm>
          <a:off x="2305929" y="47368"/>
          <a:ext cx="5767132" cy="5767132"/>
        </a:xfrm>
        <a:prstGeom prst="circularArrow">
          <a:avLst>
            <a:gd name="adj1" fmla="val 5085"/>
            <a:gd name="adj2" fmla="val 327528"/>
            <a:gd name="adj3" fmla="val 19472472"/>
            <a:gd name="adj4" fmla="val 16200251"/>
            <a:gd name="adj5" fmla="val 5932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C35E2C-D83E-4BDF-9E98-C41162F2848E}">
      <dsp:nvSpPr>
        <dsp:cNvPr id="0" name=""/>
        <dsp:cNvSpPr/>
      </dsp:nvSpPr>
      <dsp:spPr>
        <a:xfrm>
          <a:off x="2367022" y="153059"/>
          <a:ext cx="5767132" cy="5767132"/>
        </a:xfrm>
        <a:prstGeom prst="circularArrow">
          <a:avLst>
            <a:gd name="adj1" fmla="val 5085"/>
            <a:gd name="adj2" fmla="val 327528"/>
            <a:gd name="adj3" fmla="val 1472472"/>
            <a:gd name="adj4" fmla="val 19800000"/>
            <a:gd name="adj5" fmla="val 5932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BDB432-CA10-48A1-B130-3617F74D8C1D}">
      <dsp:nvSpPr>
        <dsp:cNvPr id="0" name=""/>
        <dsp:cNvSpPr/>
      </dsp:nvSpPr>
      <dsp:spPr>
        <a:xfrm>
          <a:off x="2305929" y="258749"/>
          <a:ext cx="5767132" cy="5767132"/>
        </a:xfrm>
        <a:prstGeom prst="circularArrow">
          <a:avLst>
            <a:gd name="adj1" fmla="val 5085"/>
            <a:gd name="adj2" fmla="val 327528"/>
            <a:gd name="adj3" fmla="val 5072221"/>
            <a:gd name="adj4" fmla="val 1800000"/>
            <a:gd name="adj5" fmla="val 5932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D24910-AEC3-483C-90C5-1E3FB9EA871D}">
      <dsp:nvSpPr>
        <dsp:cNvPr id="0" name=""/>
        <dsp:cNvSpPr/>
      </dsp:nvSpPr>
      <dsp:spPr>
        <a:xfrm>
          <a:off x="2184119" y="258749"/>
          <a:ext cx="5767132" cy="5767132"/>
        </a:xfrm>
        <a:prstGeom prst="circularArrow">
          <a:avLst>
            <a:gd name="adj1" fmla="val 5085"/>
            <a:gd name="adj2" fmla="val 327528"/>
            <a:gd name="adj3" fmla="val 8672472"/>
            <a:gd name="adj4" fmla="val 5400251"/>
            <a:gd name="adj5" fmla="val 5932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9175AE-A647-4926-8AB1-1B3F5429A430}">
      <dsp:nvSpPr>
        <dsp:cNvPr id="0" name=""/>
        <dsp:cNvSpPr/>
      </dsp:nvSpPr>
      <dsp:spPr>
        <a:xfrm>
          <a:off x="2082656" y="153059"/>
          <a:ext cx="5847872" cy="5767132"/>
        </a:xfrm>
        <a:prstGeom prst="circularArrow">
          <a:avLst>
            <a:gd name="adj1" fmla="val 5085"/>
            <a:gd name="adj2" fmla="val 327528"/>
            <a:gd name="adj3" fmla="val 12272472"/>
            <a:gd name="adj4" fmla="val 9000000"/>
            <a:gd name="adj5" fmla="val 5932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0D7DF7-E9DD-45C9-8FAD-47F4240DE483}">
      <dsp:nvSpPr>
        <dsp:cNvPr id="0" name=""/>
        <dsp:cNvSpPr/>
      </dsp:nvSpPr>
      <dsp:spPr>
        <a:xfrm>
          <a:off x="2184119" y="47368"/>
          <a:ext cx="5767132" cy="5767132"/>
        </a:xfrm>
        <a:prstGeom prst="circularArrow">
          <a:avLst>
            <a:gd name="adj1" fmla="val 5085"/>
            <a:gd name="adj2" fmla="val 327528"/>
            <a:gd name="adj3" fmla="val 15872221"/>
            <a:gd name="adj4" fmla="val 12600000"/>
            <a:gd name="adj5" fmla="val 5932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05C17D-F8F0-455F-805A-F9B48E0F4C16}" type="datetimeFigureOut">
              <a:t>1/18/23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F12BCF-8ACE-42BE-8116-0CDF821A0EC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000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AB60C-27E5-4C99-9EE5-820E32D0248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6883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AB60C-27E5-4C99-9EE5-820E32D0248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5801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latin typeface="Times New Roman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AB60C-27E5-4C99-9EE5-820E32D0248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6840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latin typeface="Times New Roman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AB60C-27E5-4C99-9EE5-820E32D0248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573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75A3F-689A-EF41-8BC2-427794D500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21A728-2B9B-8E49-A017-CD5DCE2BF9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1C26F-50D4-A24D-8C7B-21C3C447A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B7ED-ACB4-264C-A891-3ED0B32A33C2}" type="datetimeFigureOut">
              <a:rPr lang="en-US" smtClean="0"/>
              <a:t>1/18/23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6A85FC-5851-3243-BD01-2D30AEE52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CDBE53-2110-154E-96F7-03CC65668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10156-7431-C748-BABD-D946859DF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577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2F3D5-396F-3F4F-B987-22DB73B8E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FD633-52C1-EF4E-82CC-41E362B70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C41479-A633-DA4D-9856-906BFAFDA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B7ED-ACB4-264C-A891-3ED0B32A33C2}" type="datetimeFigureOut">
              <a:rPr lang="en-US" smtClean="0"/>
              <a:t>1/18/23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04C19-B75B-5D47-A1BE-BCF604961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FE5A84-2115-9947-B764-18BF24852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10156-7431-C748-BABD-D946859DF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5620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4624F-9C1F-9347-A988-D4774102A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361B56-BBA9-674D-87B4-E5C901D8BF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018D0-1B4B-B04D-A6A5-631CB4FCF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B7ED-ACB4-264C-A891-3ED0B32A33C2}" type="datetimeFigureOut">
              <a:rPr lang="en-US" smtClean="0"/>
              <a:t>1/18/23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B3D075-71D3-3141-879D-2A5386CBA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ABCEF3-D67A-B840-945B-17A039627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10156-7431-C748-BABD-D946859DF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2368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2135E-D787-CB48-8F6E-A70C51699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BEA98-0C74-774A-8CF7-BF44F7FDF3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E4CA4C-9484-6F4F-A3E4-49899B1F8D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A4ABE2-56CF-5642-922A-BA0984968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B7ED-ACB4-264C-A891-3ED0B32A33C2}" type="datetimeFigureOut">
              <a:rPr lang="en-US" smtClean="0"/>
              <a:t>1/18/23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767BD4-386C-FA46-8B98-A9F38EF0C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8BAFDB-35EF-2D4D-A99B-87D1F926B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10156-7431-C748-BABD-D946859DF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866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E787F-E1C5-3941-BCBF-4F7D22DE9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738B35-1806-854E-8172-5514DA111A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3E3ED0-1DF3-F54A-8F4F-7C3F2963D9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2718CF-C324-BC4D-A461-940A5E71A3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662760-C179-A34E-B55A-2693D0C5FF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5A6C52-760B-8741-9DB5-8CDC24C09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B7ED-ACB4-264C-A891-3ED0B32A33C2}" type="datetimeFigureOut">
              <a:rPr lang="en-US" smtClean="0"/>
              <a:t>1/18/23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7FC3A8-7787-4A4E-9626-019371192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3FCFB1-4842-6445-ABBD-89E2DF875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10156-7431-C748-BABD-D946859DF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2936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FBA74-6F63-274B-B888-5CA82328A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D266A9-474D-E64D-93EA-9BEFAB70E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B7ED-ACB4-264C-A891-3ED0B32A33C2}" type="datetimeFigureOut">
              <a:rPr lang="en-US" smtClean="0"/>
              <a:t>1/18/23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448796-3681-034A-9D07-5EEED0A3B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A52C3C-E32C-FD49-B781-C29AA9622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10156-7431-C748-BABD-D946859DF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0966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08DE34-54A7-4D41-992A-90734FB9C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B7ED-ACB4-264C-A891-3ED0B32A33C2}" type="datetimeFigureOut">
              <a:rPr lang="en-US" smtClean="0"/>
              <a:t>1/18/23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DB5A60-402A-684F-8078-D6C7197DB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BD862F-2D88-A745-AFB1-6B86F6A55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10156-7431-C748-BABD-D946859DF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7222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9FCF5-BE1E-6045-B040-0486E3D97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5DFFA-7848-0044-98FB-8EB053733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DBD70F-B905-1C45-BCBA-2D4C3D4B27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9870FE-B0BA-9A44-8565-A4BB2AD07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B7ED-ACB4-264C-A891-3ED0B32A33C2}" type="datetimeFigureOut">
              <a:rPr lang="en-US" smtClean="0"/>
              <a:t>1/18/23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96F8B4-BAFD-534E-87B2-14F2FB3BC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5E2696-8C72-AF40-BED2-36FE37327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10156-7431-C748-BABD-D946859DF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317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523D3-3C1C-6C49-A1F9-76333C5F7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312D17-DC39-E349-98BA-E371928EF8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FD9BD8-D2F5-4547-BFD4-478644A105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0A037-25D2-C04B-B2C2-B1A903C27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B7ED-ACB4-264C-A891-3ED0B32A33C2}" type="datetimeFigureOut">
              <a:rPr lang="en-US" smtClean="0"/>
              <a:t>1/18/23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22BDB3-B2B7-CD4A-9FFB-D93965266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EDB4A9-CE01-E042-90F1-6A85F77BF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10156-7431-C748-BABD-D946859DF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8262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4F2A6-28ED-1C40-AA9F-5E2E75136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E803CB-031B-634A-BBE6-AF4514113E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F6C99-2B82-5C46-9C32-C2CD412A2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B7ED-ACB4-264C-A891-3ED0B32A33C2}" type="datetimeFigureOut">
              <a:rPr lang="en-US" smtClean="0"/>
              <a:t>1/18/23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0DD61-C0DF-A445-99D9-DC1B24EB2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26E99E-E80E-0E43-9010-892441E7E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10156-7431-C748-BABD-D946859DF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8994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2F078A-9028-0D46-8BC1-FC39B6C138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BCE248-2883-5F47-9347-E23AD8817E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307C6B-AD7F-2A41-B1A7-BCB642561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B7ED-ACB4-264C-A891-3ED0B32A33C2}" type="datetimeFigureOut">
              <a:rPr lang="en-US" smtClean="0"/>
              <a:t>1/18/23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F6D72-F3AF-224F-9235-E5DCC1C8D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B33615-1D35-6342-B458-FCFFF7740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10156-7431-C748-BABD-D946859DF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583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ABB160-5D09-A14B-AC09-8C43D7529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0028F3-451D-6D45-8C60-B1AE13159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632D00-36AF-3E49-BE00-F761E06A67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1B7ED-ACB4-264C-A891-3ED0B32A33C2}" type="datetimeFigureOut">
              <a:rPr lang="en-US" smtClean="0"/>
              <a:t>1/18/23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93750F-49D2-F340-B017-E16C778A91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2622BB-CBAA-054F-96CE-33258264DD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10156-7431-C748-BABD-D946859DF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35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5.png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27E78BE-A298-8E4B-A2D5-21AFB93304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216425"/>
            <a:ext cx="12192000" cy="1638300"/>
          </a:xfrm>
          <a:prstGeom prst="rect">
            <a:avLst/>
          </a:prstGeom>
        </p:spPr>
      </p:pic>
      <p:pic>
        <p:nvPicPr>
          <p:cNvPr id="12" name="Picture 11" descr="Shape&#10;&#10;Description automatically generated with medium confidence">
            <a:extLst>
              <a:ext uri="{FF2B5EF4-FFF2-40B4-BE49-F238E27FC236}">
                <a16:creationId xmlns:a16="http://schemas.microsoft.com/office/drawing/2014/main" id="{39956B12-48AE-5E44-93D0-9D1EE52D2F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275"/>
            <a:ext cx="12192000" cy="16764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0DE7FB8A-3C5E-904D-B7A9-2833F10F4C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6742" y="307795"/>
            <a:ext cx="9686794" cy="1142396"/>
          </a:xfrm>
        </p:spPr>
        <p:txBody>
          <a:bodyPr anchor="ctr">
            <a:normAutofit/>
          </a:bodyPr>
          <a:lstStyle/>
          <a:p>
            <a:r>
              <a:rPr lang="en-US" sz="4400" dirty="0">
                <a:solidFill>
                  <a:schemeClr val="bg1"/>
                </a:solidFill>
                <a:ea typeface="+mj-lt"/>
                <a:cs typeface="+mj-lt"/>
              </a:rPr>
              <a:t>AGENDA – LIFE – The Gift of Literacy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88E106C9-59C5-6142-8241-0B8CD3A13C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6052" y="1450191"/>
            <a:ext cx="9144000" cy="3920884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285750" indent="-285750" algn="l">
              <a:buFont typeface="Arial"/>
              <a:buChar char="•"/>
            </a:pPr>
            <a:r>
              <a:rPr lang="en-US" sz="3200" dirty="0">
                <a:ea typeface="+mn-lt"/>
                <a:cs typeface="+mn-lt"/>
              </a:rPr>
              <a:t>Welcome to the NIC/PLC</a:t>
            </a:r>
          </a:p>
          <a:p>
            <a:pPr marL="285750" indent="-285750" algn="l">
              <a:buFont typeface="Arial"/>
              <a:buChar char="•"/>
            </a:pPr>
            <a:r>
              <a:rPr lang="en-US" sz="3200" dirty="0">
                <a:ea typeface="+mn-lt"/>
                <a:cs typeface="+mn-lt"/>
              </a:rPr>
              <a:t>Recap of Data Detective materials - PDSA</a:t>
            </a:r>
          </a:p>
          <a:p>
            <a:pPr marL="285750" indent="-285750" algn="l">
              <a:buFont typeface="Arial"/>
              <a:buChar char="•"/>
            </a:pPr>
            <a:r>
              <a:rPr lang="en-US" sz="3200" dirty="0">
                <a:ea typeface="+mn-lt"/>
                <a:cs typeface="+mn-lt"/>
              </a:rPr>
              <a:t>Focus Topic for Meeting: LIFE - The Gift of Literacy</a:t>
            </a:r>
          </a:p>
          <a:p>
            <a:pPr marL="742950" lvl="1" indent="-285750" algn="l">
              <a:buFont typeface="Arial"/>
              <a:buChar char="•"/>
            </a:pPr>
            <a:r>
              <a:rPr lang="en-US" sz="2800" dirty="0">
                <a:ea typeface="+mn-lt"/>
                <a:cs typeface="+mn-lt"/>
              </a:rPr>
              <a:t> What Will </a:t>
            </a:r>
            <a:r>
              <a:rPr lang="en-US" sz="2800" u="sng" dirty="0">
                <a:ea typeface="+mn-lt"/>
                <a:cs typeface="+mn-lt"/>
              </a:rPr>
              <a:t>YOU</a:t>
            </a:r>
            <a:r>
              <a:rPr lang="en-US" sz="2800" dirty="0">
                <a:ea typeface="+mn-lt"/>
                <a:cs typeface="+mn-lt"/>
              </a:rPr>
              <a:t> Give Children?</a:t>
            </a:r>
          </a:p>
          <a:p>
            <a:pPr marL="285750" indent="-285750" algn="l">
              <a:buFont typeface="Arial"/>
              <a:buChar char="•"/>
            </a:pPr>
            <a:r>
              <a:rPr lang="en-US" sz="3200" dirty="0">
                <a:ea typeface="+mn-lt"/>
                <a:cs typeface="+mn-lt"/>
              </a:rPr>
              <a:t>Graphic </a:t>
            </a:r>
            <a:r>
              <a:rPr lang="en-US" sz="3200" i="1" dirty="0">
                <a:ea typeface="+mn-lt"/>
                <a:cs typeface="+mn-lt"/>
              </a:rPr>
              <a:t>LIFE</a:t>
            </a:r>
            <a:endParaRPr lang="en-US" sz="3200" dirty="0">
              <a:ea typeface="+mn-lt"/>
              <a:cs typeface="+mn-lt"/>
            </a:endParaRPr>
          </a:p>
          <a:p>
            <a:pPr marL="285750" indent="-285750" algn="l">
              <a:buFont typeface="Arial"/>
              <a:buChar char="•"/>
            </a:pPr>
            <a:r>
              <a:rPr lang="en-US" sz="3200" dirty="0">
                <a:ea typeface="+mn-lt"/>
                <a:cs typeface="+mn-lt"/>
              </a:rPr>
              <a:t>What does LIFE mean </a:t>
            </a:r>
            <a:r>
              <a:rPr lang="en-US" sz="3200" i="1" u="sng" dirty="0">
                <a:ea typeface="+mn-lt"/>
                <a:cs typeface="+mn-lt"/>
              </a:rPr>
              <a:t>in practice?</a:t>
            </a:r>
            <a:endParaRPr lang="en-US" sz="3200" dirty="0">
              <a:ea typeface="+mn-lt"/>
              <a:cs typeface="+mn-lt"/>
            </a:endParaRPr>
          </a:p>
          <a:p>
            <a:pPr marL="285750" indent="-285750" algn="l">
              <a:buFont typeface="Arial"/>
              <a:buChar char="•"/>
            </a:pPr>
            <a:r>
              <a:rPr lang="en-US" sz="3200" dirty="0">
                <a:ea typeface="+mn-lt"/>
                <a:cs typeface="+mn-lt"/>
              </a:rPr>
              <a:t>Campus PDSA – LIFE</a:t>
            </a:r>
          </a:p>
          <a:p>
            <a:pPr marL="285750" indent="-285750" algn="l">
              <a:buFont typeface="Arial"/>
              <a:buChar char="•"/>
            </a:pPr>
            <a:r>
              <a:rPr lang="en-US" sz="3200" dirty="0">
                <a:ea typeface="+mn-lt"/>
                <a:cs typeface="+mn-lt"/>
              </a:rPr>
              <a:t>Next Steps at </a:t>
            </a:r>
            <a:r>
              <a:rPr lang="en-US" sz="3200" u="sng" dirty="0">
                <a:ea typeface="+mn-lt"/>
                <a:cs typeface="+mn-lt"/>
              </a:rPr>
              <a:t>YOUR CAMPUS</a:t>
            </a:r>
            <a:endParaRPr lang="en-US" sz="3200" dirty="0">
              <a:ea typeface="+mn-lt"/>
              <a:cs typeface="+mn-lt"/>
            </a:endParaRPr>
          </a:p>
          <a:p>
            <a:pPr marL="285750" indent="-285750" algn="l">
              <a:buFont typeface="Arial"/>
              <a:buChar char="•"/>
            </a:pPr>
            <a:endParaRPr lang="en-US" sz="3200" dirty="0">
              <a:ea typeface="+mn-lt"/>
              <a:cs typeface="+mn-lt"/>
            </a:endParaRPr>
          </a:p>
          <a:p>
            <a:endParaRPr lang="en-US" sz="3200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1738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CF2F3874-29B7-5241-ABEC-A2DFEF0D51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829300"/>
            <a:ext cx="12192000" cy="1028700"/>
          </a:xfrm>
          <a:prstGeom prst="rect">
            <a:avLst/>
          </a:prstGeom>
        </p:spPr>
      </p:pic>
      <p:pic>
        <p:nvPicPr>
          <p:cNvPr id="17" name="Picture 16" descr="Shape&#10;&#10;Description automatically generated with medium confidence">
            <a:extLst>
              <a:ext uri="{FF2B5EF4-FFF2-40B4-BE49-F238E27FC236}">
                <a16:creationId xmlns:a16="http://schemas.microsoft.com/office/drawing/2014/main" id="{28F0E962-523F-504C-B9EF-17F18D4670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192000" cy="16764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77ED19E1-D938-F44C-BB64-DE7166562E35}"/>
              </a:ext>
            </a:extLst>
          </p:cNvPr>
          <p:cNvSpPr/>
          <p:nvPr/>
        </p:nvSpPr>
        <p:spPr>
          <a:xfrm>
            <a:off x="371061" y="433501"/>
            <a:ext cx="2904702" cy="844827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>
                <a:latin typeface="Century Schoolbook" panose="02040604050505020304" pitchFamily="18" charset="0"/>
                <a:cs typeface="Calibri" panose="020F0502020204030204" pitchFamily="34" charset="0"/>
              </a:rPr>
              <a:t>NIC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6A36F0-FDED-DD46-B9BA-26B33890148B}"/>
              </a:ext>
            </a:extLst>
          </p:cNvPr>
          <p:cNvSpPr txBox="1"/>
          <p:nvPr/>
        </p:nvSpPr>
        <p:spPr>
          <a:xfrm>
            <a:off x="676275" y="1675028"/>
            <a:ext cx="10579158" cy="206210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fontAlgn="base"/>
            <a:r>
              <a:rPr lang="en-US" sz="3200">
                <a:solidFill>
                  <a:srgbClr val="002060"/>
                </a:solidFill>
                <a:latin typeface="Arial Rounded MT Bold"/>
              </a:rPr>
              <a:t>Welcome to your campus Literacy NIC for 2022-2023</a:t>
            </a:r>
            <a:br>
              <a:rPr lang="en-US" sz="3200">
                <a:solidFill>
                  <a:srgbClr val="002060"/>
                </a:solidFill>
                <a:latin typeface="Arial Rounded MT Bold"/>
              </a:rPr>
            </a:br>
            <a:br>
              <a:rPr lang="en-US" sz="3200">
                <a:solidFill>
                  <a:srgbClr val="002060"/>
                </a:solidFill>
                <a:latin typeface="Arial Rounded MT Bold"/>
              </a:rPr>
            </a:br>
            <a:r>
              <a:rPr lang="en-US" sz="3200">
                <a:solidFill>
                  <a:srgbClr val="002060"/>
                </a:solidFill>
                <a:latin typeface="Arial Rounded MT Bold"/>
              </a:rPr>
              <a:t>What does a network improvement community mean to you?</a:t>
            </a:r>
            <a:endParaRPr lang="en-US" sz="3200">
              <a:solidFill>
                <a:srgbClr val="002060"/>
              </a:solidFill>
              <a:cs typeface="Calibri"/>
            </a:endParaRPr>
          </a:p>
        </p:txBody>
      </p:sp>
      <p:pic>
        <p:nvPicPr>
          <p:cNvPr id="6" name="Picture 2" descr="See the source image">
            <a:extLst>
              <a:ext uri="{FF2B5EF4-FFF2-40B4-BE49-F238E27FC236}">
                <a16:creationId xmlns:a16="http://schemas.microsoft.com/office/drawing/2014/main" id="{02D38685-91E1-2349-AB77-4821BA9C05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1339" y="3429000"/>
            <a:ext cx="5009322" cy="30974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210364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 descr="Shape&#10;&#10;Description automatically generated with medium confidence">
            <a:extLst>
              <a:ext uri="{FF2B5EF4-FFF2-40B4-BE49-F238E27FC236}">
                <a16:creationId xmlns:a16="http://schemas.microsoft.com/office/drawing/2014/main" id="{485818C9-6FFA-3143-B335-EE1CB8CFC0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1676400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53BA9598-097E-9544-A48A-BC3CD51D1B53}"/>
              </a:ext>
            </a:extLst>
          </p:cNvPr>
          <p:cNvSpPr/>
          <p:nvPr/>
        </p:nvSpPr>
        <p:spPr>
          <a:xfrm>
            <a:off x="279908" y="335014"/>
            <a:ext cx="4840732" cy="100637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>
                <a:latin typeface="Century Schoolbook" panose="02040604050505020304" pitchFamily="18" charset="0"/>
                <a:cs typeface="Calibri" panose="020F0502020204030204" pitchFamily="34" charset="0"/>
              </a:rPr>
              <a:t>Improvement Science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257A8D-CDF1-3445-85D5-2CB51696ED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765800"/>
            <a:ext cx="12192000" cy="1092200"/>
          </a:xfrm>
          <a:prstGeom prst="rect">
            <a:avLst/>
          </a:prstGeom>
        </p:spPr>
      </p:pic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F1051159-8BAD-1349-A6B0-C77F54535089}"/>
              </a:ext>
            </a:extLst>
          </p:cNvPr>
          <p:cNvGraphicFramePr/>
          <p:nvPr/>
        </p:nvGraphicFramePr>
        <p:xfrm>
          <a:off x="967409" y="748749"/>
          <a:ext cx="10257182" cy="61092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6E6D4EA-1543-E346-AF2F-68DCB5B0B376}"/>
              </a:ext>
            </a:extLst>
          </p:cNvPr>
          <p:cNvSpPr txBox="1"/>
          <p:nvPr/>
        </p:nvSpPr>
        <p:spPr>
          <a:xfrm>
            <a:off x="739481" y="3059380"/>
            <a:ext cx="196079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>
                <a:latin typeface="Century Schoolbook" panose="02040604050505020304" pitchFamily="18" charset="0"/>
              </a:rPr>
              <a:t>Six</a:t>
            </a:r>
          </a:p>
          <a:p>
            <a:r>
              <a:rPr lang="en-US" sz="4000" b="1">
                <a:latin typeface="Century Schoolbook" panose="02040604050505020304" pitchFamily="18" charset="0"/>
              </a:rPr>
              <a:t>Pillars</a:t>
            </a:r>
          </a:p>
        </p:txBody>
      </p:sp>
    </p:spTree>
    <p:extLst>
      <p:ext uri="{BB962C8B-B14F-4D97-AF65-F5344CB8AC3E}">
        <p14:creationId xmlns:p14="http://schemas.microsoft.com/office/powerpoint/2010/main" val="3810717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hape&#10;&#10;Description automatically generated with medium confidence">
            <a:extLst>
              <a:ext uri="{FF2B5EF4-FFF2-40B4-BE49-F238E27FC236}">
                <a16:creationId xmlns:a16="http://schemas.microsoft.com/office/drawing/2014/main" id="{39956B12-48AE-5E44-93D0-9D1EE52D2F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75"/>
            <a:ext cx="12192000" cy="1676400"/>
          </a:xfrm>
          <a:prstGeom prst="rect">
            <a:avLst/>
          </a:prstGeom>
        </p:spPr>
      </p:pic>
      <p:pic>
        <p:nvPicPr>
          <p:cNvPr id="1026" name="Picture 4">
            <a:extLst>
              <a:ext uri="{FF2B5EF4-FFF2-40B4-BE49-F238E27FC236}">
                <a16:creationId xmlns:a16="http://schemas.microsoft.com/office/drawing/2014/main" id="{7D22BF59-3854-6419-F1D7-39BCF2FCD8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1088" y="1419036"/>
            <a:ext cx="8686247" cy="511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F24CC75-829D-3E4D-E826-73EA773FD88E}"/>
              </a:ext>
            </a:extLst>
          </p:cNvPr>
          <p:cNvSpPr txBox="1"/>
          <p:nvPr/>
        </p:nvSpPr>
        <p:spPr>
          <a:xfrm>
            <a:off x="260865" y="518309"/>
            <a:ext cx="49095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Literacy, Your Gift of LIFE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097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 descr="Shape&#10;&#10;Description automatically generated with medium confidence">
            <a:extLst>
              <a:ext uri="{FF2B5EF4-FFF2-40B4-BE49-F238E27FC236}">
                <a16:creationId xmlns:a16="http://schemas.microsoft.com/office/drawing/2014/main" id="{485818C9-6FFA-3143-B335-EE1CB8CFC0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1676400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53BA9598-097E-9544-A48A-BC3CD51D1B53}"/>
              </a:ext>
            </a:extLst>
          </p:cNvPr>
          <p:cNvSpPr/>
          <p:nvPr/>
        </p:nvSpPr>
        <p:spPr>
          <a:xfrm>
            <a:off x="279908" y="335014"/>
            <a:ext cx="6521307" cy="100637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3600" b="1" dirty="0">
                <a:latin typeface="Century Schoolbook"/>
                <a:cs typeface="Calibri"/>
              </a:rPr>
              <a:t>What does LIFE Mean – In practice?</a:t>
            </a:r>
            <a:endParaRPr lang="en-US" sz="3600" b="1" dirty="0">
              <a:latin typeface="Century Schoolbook" panose="02040604050505020304" pitchFamily="18" charset="0"/>
              <a:cs typeface="Calibri" panose="020F050202020403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257A8D-CDF1-3445-85D5-2CB51696ED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765800"/>
            <a:ext cx="12192000" cy="10922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6E6D4EA-1543-E346-AF2F-68DCB5B0B376}"/>
              </a:ext>
            </a:extLst>
          </p:cNvPr>
          <p:cNvSpPr txBox="1"/>
          <p:nvPr/>
        </p:nvSpPr>
        <p:spPr>
          <a:xfrm>
            <a:off x="739481" y="3059380"/>
            <a:ext cx="184731" cy="707886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endParaRPr lang="en-US" sz="4000" b="1">
              <a:latin typeface="Century Schoolbook" panose="020406040505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C2CB1C2-4A1F-CC9C-94E0-4C1A5364F150}"/>
              </a:ext>
            </a:extLst>
          </p:cNvPr>
          <p:cNvSpPr txBox="1"/>
          <p:nvPr/>
        </p:nvSpPr>
        <p:spPr>
          <a:xfrm>
            <a:off x="914400" y="1780784"/>
            <a:ext cx="4444652" cy="36360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Arial"/>
              </a:rPr>
              <a:t>What do I need to remember about the </a:t>
            </a:r>
            <a:r>
              <a:rPr lang="en-US" b="1" dirty="0">
                <a:cs typeface="Arial"/>
              </a:rPr>
              <a:t>LIFE </a:t>
            </a:r>
            <a:r>
              <a:rPr lang="en-US" dirty="0">
                <a:cs typeface="Arial"/>
              </a:rPr>
              <a:t>graphic? ​</a:t>
            </a:r>
            <a:endParaRPr lang="en-US" dirty="0"/>
          </a:p>
          <a:p>
            <a:r>
              <a:rPr lang="en-US" dirty="0">
                <a:cs typeface="Arial"/>
              </a:rPr>
              <a:t>​</a:t>
            </a:r>
          </a:p>
          <a:p>
            <a:r>
              <a:rPr lang="en-US" b="1" dirty="0">
                <a:cs typeface="Arial"/>
              </a:rPr>
              <a:t>Reading Skills IMPACT EVERYTHING</a:t>
            </a:r>
          </a:p>
          <a:p>
            <a:pPr marL="285750" indent="-285750">
              <a:buFont typeface="Wingdings"/>
              <a:buChar char="ü"/>
            </a:pPr>
            <a:endParaRPr lang="en-US" b="1" dirty="0">
              <a:cs typeface="Arial"/>
            </a:endParaRPr>
          </a:p>
          <a:p>
            <a:pPr marL="285750" indent="-285750">
              <a:lnSpc>
                <a:spcPct val="150000"/>
              </a:lnSpc>
              <a:buFont typeface="Wingdings"/>
              <a:buChar char="ü"/>
            </a:pPr>
            <a:r>
              <a:rPr lang="en-US" sz="2400" b="1" dirty="0">
                <a:cs typeface="Arial"/>
              </a:rPr>
              <a:t>L</a:t>
            </a:r>
            <a:r>
              <a:rPr lang="en-US" b="1" dirty="0">
                <a:cs typeface="Arial"/>
              </a:rPr>
              <a:t>iteracy</a:t>
            </a:r>
          </a:p>
          <a:p>
            <a:pPr marL="285750" indent="-285750">
              <a:lnSpc>
                <a:spcPct val="150000"/>
              </a:lnSpc>
              <a:buFont typeface="Wingdings"/>
              <a:buChar char="ü"/>
            </a:pPr>
            <a:r>
              <a:rPr lang="en-US" sz="2400" b="1" dirty="0">
                <a:cs typeface="Arial"/>
              </a:rPr>
              <a:t>I</a:t>
            </a:r>
            <a:r>
              <a:rPr lang="en-US" b="1" dirty="0">
                <a:cs typeface="Arial"/>
              </a:rPr>
              <a:t>ncome</a:t>
            </a:r>
          </a:p>
          <a:p>
            <a:pPr marL="285750" indent="-285750">
              <a:lnSpc>
                <a:spcPct val="150000"/>
              </a:lnSpc>
              <a:buFont typeface="Wingdings"/>
              <a:buChar char="ü"/>
            </a:pPr>
            <a:r>
              <a:rPr lang="en-US" sz="2400" b="1" dirty="0">
                <a:cs typeface="Arial"/>
              </a:rPr>
              <a:t>F</a:t>
            </a:r>
            <a:r>
              <a:rPr lang="en-US" b="1" dirty="0">
                <a:cs typeface="Arial"/>
              </a:rPr>
              <a:t>amily</a:t>
            </a:r>
          </a:p>
          <a:p>
            <a:pPr marL="285750" indent="-285750">
              <a:lnSpc>
                <a:spcPct val="150000"/>
              </a:lnSpc>
              <a:buFont typeface="Wingdings"/>
              <a:buChar char="ü"/>
            </a:pPr>
            <a:r>
              <a:rPr lang="en-US" sz="2400" b="1" dirty="0">
                <a:cs typeface="Arial"/>
              </a:rPr>
              <a:t>E</a:t>
            </a:r>
            <a:r>
              <a:rPr lang="en-US" b="1" dirty="0">
                <a:cs typeface="Arial"/>
              </a:rPr>
              <a:t>ntertainment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854BBB0-B029-BBF8-B2F6-B461AF55DB19}"/>
              </a:ext>
            </a:extLst>
          </p:cNvPr>
          <p:cNvSpPr txBox="1"/>
          <p:nvPr/>
        </p:nvSpPr>
        <p:spPr>
          <a:xfrm>
            <a:off x="4699592" y="1749468"/>
            <a:ext cx="7177932" cy="375487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cs typeface="Arial"/>
              </a:rPr>
              <a:t>SIX</a:t>
            </a:r>
            <a:r>
              <a:rPr lang="en-US" dirty="0">
                <a:cs typeface="Arial"/>
              </a:rPr>
              <a:t> key takeaways ​from the </a:t>
            </a:r>
            <a:r>
              <a:rPr lang="en-US" b="1" dirty="0">
                <a:cs typeface="Arial"/>
              </a:rPr>
              <a:t>LIFE.</a:t>
            </a:r>
            <a:endParaRPr lang="en-US" dirty="0">
              <a:cs typeface="Calibri" panose="020F0502020204030204"/>
            </a:endParaRPr>
          </a:p>
          <a:p>
            <a:r>
              <a:rPr lang="en-US" dirty="0">
                <a:cs typeface="Arial"/>
              </a:rPr>
              <a:t>​</a:t>
            </a:r>
            <a:r>
              <a:rPr lang="en-US" sz="1800" b="1" u="sng" spc="75" dirty="0">
                <a:solidFill>
                  <a:srgbClr val="5A5A5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en-US" sz="1800" b="1" spc="75" dirty="0">
                <a:solidFill>
                  <a:srgbClr val="5A5A5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20/20 Vision for</a:t>
            </a:r>
            <a:r>
              <a:rPr lang="en-US" sz="1800" spc="75" dirty="0">
                <a:solidFill>
                  <a:srgbClr val="5A5A5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spc="75" dirty="0">
                <a:solidFill>
                  <a:srgbClr val="5A5A5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Reading Instruction for EVERY STUDENT</a:t>
            </a:r>
          </a:p>
          <a:p>
            <a:endParaRPr lang="en-US" sz="1800" spc="75" dirty="0">
              <a:solidFill>
                <a:srgbClr val="5A5A5A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ood core Reading Skills are essential in the early grades.</a:t>
            </a:r>
          </a:p>
          <a:p>
            <a:pPr marL="742950" marR="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Literacy Levels support comprehension in later grades.</a:t>
            </a:r>
          </a:p>
          <a:p>
            <a:pPr marL="742950" marR="0" indent="-285750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Differentiated Reading Instruction by caring educators.</a:t>
            </a:r>
          </a:p>
          <a:p>
            <a:pPr marL="742950" marR="0" indent="-285750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EVERY educator focuses on Reading Skill acquisition and use across ALL content areas.</a:t>
            </a:r>
          </a:p>
          <a:p>
            <a:pPr marL="742950" marR="0" indent="-285750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educators work together on a Network of Support for Literacy.</a:t>
            </a:r>
          </a:p>
          <a:p>
            <a:pPr marL="742950" marR="0" indent="-285750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educators focus on the components of core Reading Skills across all grade levels with a focus on enhancing the Literacy Skills of EVERY student for LIFE.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4C9F038-F4CE-2F25-BD46-BB5010CBB0BD}"/>
              </a:ext>
            </a:extLst>
          </p:cNvPr>
          <p:cNvSpPr txBox="1"/>
          <p:nvPr/>
        </p:nvSpPr>
        <p:spPr>
          <a:xfrm>
            <a:off x="3367413" y="6237962"/>
            <a:ext cx="4966569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 i="1" dirty="0"/>
              <a:t>The Gift </a:t>
            </a:r>
            <a:r>
              <a:rPr lang="en-US" sz="2400" b="1" i="1" u="sng" dirty="0"/>
              <a:t>You</a:t>
            </a:r>
            <a:r>
              <a:rPr lang="en-US" sz="2400" b="1" i="1" dirty="0"/>
              <a:t> Give Children</a:t>
            </a:r>
            <a:r>
              <a:rPr lang="en-US" sz="2400" dirty="0">
                <a:cs typeface="Calibri"/>
              </a:rPr>
              <a:t>​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48661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4096057" y="1938794"/>
            <a:ext cx="3657600" cy="3657600"/>
            <a:chOff x="2576543" y="227146"/>
            <a:chExt cx="6400801" cy="6398754"/>
          </a:xfrm>
        </p:grpSpPr>
        <p:sp>
          <p:nvSpPr>
            <p:cNvPr id="7" name="Block Arc 6">
              <a:extLst>
                <a:ext uri="{FF2B5EF4-FFF2-40B4-BE49-F238E27FC236}">
                  <a16:creationId xmlns:a16="http://schemas.microsoft.com/office/drawing/2014/main" id="{D57AC84A-F2E6-EC4B-9FF9-1078DA384397}"/>
                </a:ext>
              </a:extLst>
            </p:cNvPr>
            <p:cNvSpPr/>
            <p:nvPr/>
          </p:nvSpPr>
          <p:spPr>
            <a:xfrm rot="16200000">
              <a:off x="2576539" y="227150"/>
              <a:ext cx="6397309" cy="6397301"/>
            </a:xfrm>
            <a:prstGeom prst="blockArc">
              <a:avLst>
                <a:gd name="adj1" fmla="val 16207525"/>
                <a:gd name="adj2" fmla="val 0"/>
                <a:gd name="adj3" fmla="val 25000"/>
              </a:avLst>
            </a:prstGeom>
            <a:solidFill>
              <a:srgbClr val="C8102E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9E7A4984-670F-1B49-ADB3-B3BBC0769819}"/>
                </a:ext>
              </a:extLst>
            </p:cNvPr>
            <p:cNvSpPr/>
            <p:nvPr/>
          </p:nvSpPr>
          <p:spPr>
            <a:xfrm>
              <a:off x="2580044" y="3068469"/>
              <a:ext cx="3195150" cy="3557424"/>
            </a:xfrm>
            <a:custGeom>
              <a:avLst/>
              <a:gdLst>
                <a:gd name="connsiteX0" fmla="*/ 1200797 w 4795538"/>
                <a:gd name="connsiteY0" fmla="*/ 0 h 5339262"/>
                <a:gd name="connsiteX1" fmla="*/ 1559785 w 4795538"/>
                <a:gd name="connsiteY1" fmla="*/ 538482 h 5339262"/>
                <a:gd name="connsiteX2" fmla="*/ 2400396 w 4795538"/>
                <a:gd name="connsiteY2" fmla="*/ 538482 h 5339262"/>
                <a:gd name="connsiteX3" fmla="*/ 4795538 w 4795538"/>
                <a:gd name="connsiteY3" fmla="*/ 2938872 h 5339262"/>
                <a:gd name="connsiteX4" fmla="*/ 4790283 w 4795538"/>
                <a:gd name="connsiteY4" fmla="*/ 5339262 h 5339262"/>
                <a:gd name="connsiteX5" fmla="*/ 0 w 4795538"/>
                <a:gd name="connsiteY5" fmla="*/ 538482 h 5339262"/>
                <a:gd name="connsiteX6" fmla="*/ 841809 w 4795538"/>
                <a:gd name="connsiteY6" fmla="*/ 538482 h 53392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95538" h="5339262">
                  <a:moveTo>
                    <a:pt x="1200797" y="0"/>
                  </a:moveTo>
                  <a:lnTo>
                    <a:pt x="1559785" y="538482"/>
                  </a:lnTo>
                  <a:lnTo>
                    <a:pt x="2400396" y="538482"/>
                  </a:lnTo>
                  <a:cubicBezTo>
                    <a:pt x="2400396" y="1862133"/>
                    <a:pt x="3471890" y="2935975"/>
                    <a:pt x="4795538" y="2938872"/>
                  </a:cubicBezTo>
                  <a:cubicBezTo>
                    <a:pt x="4793786" y="3739002"/>
                    <a:pt x="4792035" y="4539132"/>
                    <a:pt x="4790283" y="5339262"/>
                  </a:cubicBezTo>
                  <a:cubicBezTo>
                    <a:pt x="2142988" y="5333467"/>
                    <a:pt x="0" y="3185783"/>
                    <a:pt x="0" y="538482"/>
                  </a:cubicBezTo>
                  <a:lnTo>
                    <a:pt x="841809" y="538482"/>
                  </a:lnTo>
                  <a:close/>
                </a:path>
              </a:pathLst>
            </a:custGeom>
            <a:solidFill>
              <a:srgbClr val="7030A0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Lato Light" panose="020F0502020204030203" pitchFamily="34" charset="0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A5F388BF-4173-DB43-9B3B-A0B727BE9087}"/>
                </a:ext>
              </a:extLst>
            </p:cNvPr>
            <p:cNvSpPr/>
            <p:nvPr/>
          </p:nvSpPr>
          <p:spPr>
            <a:xfrm rot="5400000">
              <a:off x="5599415" y="3247980"/>
              <a:ext cx="3195154" cy="3560686"/>
            </a:xfrm>
            <a:custGeom>
              <a:avLst/>
              <a:gdLst>
                <a:gd name="connsiteX0" fmla="*/ 0 w 4795538"/>
                <a:gd name="connsiteY0" fmla="*/ 2400390 h 5344164"/>
                <a:gd name="connsiteX1" fmla="*/ 5255 w 4795538"/>
                <a:gd name="connsiteY1" fmla="*/ 0 h 5344164"/>
                <a:gd name="connsiteX2" fmla="*/ 4795538 w 4795538"/>
                <a:gd name="connsiteY2" fmla="*/ 4800780 h 5344164"/>
                <a:gd name="connsiteX3" fmla="*/ 3926007 w 4795538"/>
                <a:gd name="connsiteY3" fmla="*/ 4800780 h 5344164"/>
                <a:gd name="connsiteX4" fmla="*/ 3563751 w 4795538"/>
                <a:gd name="connsiteY4" fmla="*/ 5344164 h 5344164"/>
                <a:gd name="connsiteX5" fmla="*/ 3201495 w 4795538"/>
                <a:gd name="connsiteY5" fmla="*/ 4800780 h 5344164"/>
                <a:gd name="connsiteX6" fmla="*/ 2395142 w 4795538"/>
                <a:gd name="connsiteY6" fmla="*/ 4800780 h 5344164"/>
                <a:gd name="connsiteX7" fmla="*/ 0 w 4795538"/>
                <a:gd name="connsiteY7" fmla="*/ 2400390 h 5344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795538" h="5344164">
                  <a:moveTo>
                    <a:pt x="0" y="2400390"/>
                  </a:moveTo>
                  <a:cubicBezTo>
                    <a:pt x="1752" y="1600260"/>
                    <a:pt x="3503" y="800130"/>
                    <a:pt x="5255" y="0"/>
                  </a:cubicBezTo>
                  <a:cubicBezTo>
                    <a:pt x="2652550" y="5794"/>
                    <a:pt x="4795538" y="2153479"/>
                    <a:pt x="4795538" y="4800780"/>
                  </a:cubicBezTo>
                  <a:lnTo>
                    <a:pt x="3926007" y="4800780"/>
                  </a:lnTo>
                  <a:lnTo>
                    <a:pt x="3563751" y="5344164"/>
                  </a:lnTo>
                  <a:lnTo>
                    <a:pt x="3201495" y="4800780"/>
                  </a:lnTo>
                  <a:lnTo>
                    <a:pt x="2395142" y="4800780"/>
                  </a:lnTo>
                  <a:cubicBezTo>
                    <a:pt x="2395142" y="3477129"/>
                    <a:pt x="1323648" y="2403287"/>
                    <a:pt x="0" y="2400390"/>
                  </a:cubicBezTo>
                  <a:close/>
                </a:path>
              </a:pathLst>
            </a:custGeom>
            <a:solidFill>
              <a:srgbClr val="4472C4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158E75D9-4563-0144-B294-71663A158E52}"/>
                </a:ext>
              </a:extLst>
            </p:cNvPr>
            <p:cNvSpPr/>
            <p:nvPr/>
          </p:nvSpPr>
          <p:spPr>
            <a:xfrm>
              <a:off x="5782194" y="228600"/>
              <a:ext cx="3195150" cy="3564191"/>
            </a:xfrm>
            <a:custGeom>
              <a:avLst/>
              <a:gdLst>
                <a:gd name="connsiteX0" fmla="*/ 5255 w 4795538"/>
                <a:gd name="connsiteY0" fmla="*/ 0 h 5349418"/>
                <a:gd name="connsiteX1" fmla="*/ 4795538 w 4795538"/>
                <a:gd name="connsiteY1" fmla="*/ 4800780 h 5349418"/>
                <a:gd name="connsiteX2" fmla="*/ 3960503 w 4795538"/>
                <a:gd name="connsiteY2" fmla="*/ 4800780 h 5349418"/>
                <a:gd name="connsiteX3" fmla="*/ 3594744 w 4795538"/>
                <a:gd name="connsiteY3" fmla="*/ 5349418 h 5349418"/>
                <a:gd name="connsiteX4" fmla="*/ 3228985 w 4795538"/>
                <a:gd name="connsiteY4" fmla="*/ 4800780 h 5349418"/>
                <a:gd name="connsiteX5" fmla="*/ 2395142 w 4795538"/>
                <a:gd name="connsiteY5" fmla="*/ 4800780 h 5349418"/>
                <a:gd name="connsiteX6" fmla="*/ 0 w 4795538"/>
                <a:gd name="connsiteY6" fmla="*/ 2400390 h 5349418"/>
                <a:gd name="connsiteX7" fmla="*/ 5255 w 4795538"/>
                <a:gd name="connsiteY7" fmla="*/ 0 h 5349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795538" h="5349418">
                  <a:moveTo>
                    <a:pt x="5255" y="0"/>
                  </a:moveTo>
                  <a:cubicBezTo>
                    <a:pt x="2652550" y="5795"/>
                    <a:pt x="4795538" y="2153479"/>
                    <a:pt x="4795538" y="4800780"/>
                  </a:cubicBezTo>
                  <a:lnTo>
                    <a:pt x="3960503" y="4800780"/>
                  </a:lnTo>
                  <a:lnTo>
                    <a:pt x="3594744" y="5349418"/>
                  </a:lnTo>
                  <a:lnTo>
                    <a:pt x="3228985" y="4800780"/>
                  </a:lnTo>
                  <a:lnTo>
                    <a:pt x="2395142" y="4800780"/>
                  </a:lnTo>
                  <a:cubicBezTo>
                    <a:pt x="2395142" y="3477129"/>
                    <a:pt x="1323648" y="2403287"/>
                    <a:pt x="0" y="2400390"/>
                  </a:cubicBezTo>
                  <a:cubicBezTo>
                    <a:pt x="1752" y="1600260"/>
                    <a:pt x="3503" y="800130"/>
                    <a:pt x="5255" y="0"/>
                  </a:cubicBezTo>
                  <a:close/>
                </a:path>
              </a:pathLst>
            </a:custGeom>
            <a:solidFill>
              <a:srgbClr val="70AD47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1" name="Triangle 38">
              <a:extLst>
                <a:ext uri="{FF2B5EF4-FFF2-40B4-BE49-F238E27FC236}">
                  <a16:creationId xmlns:a16="http://schemas.microsoft.com/office/drawing/2014/main" id="{0A9726B6-6B88-024A-BE79-C108F5B02B59}"/>
                </a:ext>
              </a:extLst>
            </p:cNvPr>
            <p:cNvSpPr/>
            <p:nvPr/>
          </p:nvSpPr>
          <p:spPr>
            <a:xfrm rot="5400000">
              <a:off x="5714269" y="812649"/>
              <a:ext cx="487395" cy="365545"/>
            </a:xfrm>
            <a:prstGeom prst="triangle">
              <a:avLst/>
            </a:prstGeom>
            <a:solidFill>
              <a:srgbClr val="C810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Lato Light" panose="020F0502020204030203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638C4A4-4648-47EE-8E57-880465399F52}"/>
                </a:ext>
              </a:extLst>
            </p:cNvPr>
            <p:cNvSpPr txBox="1"/>
            <p:nvPr/>
          </p:nvSpPr>
          <p:spPr>
            <a:xfrm>
              <a:off x="6908810" y="1028755"/>
              <a:ext cx="960120" cy="1373013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4500" b="1">
                  <a:solidFill>
                    <a:schemeClr val="bg1"/>
                  </a:solidFill>
                  <a:latin typeface="Poppins"/>
                </a:rPr>
                <a:t>D</a:t>
              </a:r>
              <a:endParaRPr lang="en-US" sz="2500" b="1">
                <a:solidFill>
                  <a:schemeClr val="bg1"/>
                </a:solidFill>
                <a:latin typeface="Poppins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D9B76F7-8E18-4B44-8496-A1554398500C}"/>
                </a:ext>
              </a:extLst>
            </p:cNvPr>
            <p:cNvSpPr txBox="1"/>
            <p:nvPr/>
          </p:nvSpPr>
          <p:spPr>
            <a:xfrm>
              <a:off x="6908810" y="4389553"/>
              <a:ext cx="960120" cy="1373013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4500" b="1">
                  <a:solidFill>
                    <a:schemeClr val="bg1"/>
                  </a:solidFill>
                  <a:latin typeface="Poppins"/>
                </a:rPr>
                <a:t>A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7E1AD30-0A1C-4111-B175-62FAC0C36CA9}"/>
                </a:ext>
              </a:extLst>
            </p:cNvPr>
            <p:cNvSpPr txBox="1"/>
            <p:nvPr/>
          </p:nvSpPr>
          <p:spPr>
            <a:xfrm>
              <a:off x="3722538" y="4389553"/>
              <a:ext cx="960120" cy="1373013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4500" b="1">
                  <a:solidFill>
                    <a:schemeClr val="bg1"/>
                  </a:solidFill>
                  <a:latin typeface="Poppins"/>
                </a:rPr>
                <a:t>S</a:t>
              </a:r>
              <a:endParaRPr lang="en-US" sz="2500" b="1">
                <a:solidFill>
                  <a:schemeClr val="bg1"/>
                </a:solidFill>
                <a:latin typeface="Poppins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9136647-4D62-4687-8454-75381626FFB5}"/>
                </a:ext>
              </a:extLst>
            </p:cNvPr>
            <p:cNvSpPr txBox="1"/>
            <p:nvPr/>
          </p:nvSpPr>
          <p:spPr>
            <a:xfrm>
              <a:off x="3722538" y="1028755"/>
              <a:ext cx="960120" cy="1373013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4500" b="1">
                  <a:solidFill>
                    <a:schemeClr val="bg1"/>
                  </a:solidFill>
                  <a:latin typeface="Poppins"/>
                </a:rPr>
                <a:t>P</a:t>
              </a:r>
              <a:endParaRPr lang="en-US" sz="2500" b="1">
                <a:solidFill>
                  <a:schemeClr val="bg1"/>
                </a:solidFill>
                <a:latin typeface="Poppins"/>
              </a:endParaRPr>
            </a:p>
          </p:txBody>
        </p:sp>
      </p:grpSp>
      <p:sp>
        <p:nvSpPr>
          <p:cNvPr id="16" name="Subtitle 2">
            <a:extLst>
              <a:ext uri="{FF2B5EF4-FFF2-40B4-BE49-F238E27FC236}">
                <a16:creationId xmlns:a16="http://schemas.microsoft.com/office/drawing/2014/main" id="{680FB679-DA36-804F-B131-F803E1E25A94}"/>
              </a:ext>
            </a:extLst>
          </p:cNvPr>
          <p:cNvSpPr txBox="1">
            <a:spLocks/>
          </p:cNvSpPr>
          <p:nvPr/>
        </p:nvSpPr>
        <p:spPr>
          <a:xfrm>
            <a:off x="8171079" y="1965730"/>
            <a:ext cx="3808886" cy="163121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Poppins"/>
              </a:rPr>
              <a:t>Collect</a:t>
            </a:r>
            <a:endParaRPr lang="en-US" sz="2000" b="1" dirty="0">
              <a:solidFill>
                <a:schemeClr val="tx1"/>
              </a:solidFill>
              <a:latin typeface="Poppins"/>
              <a:ea typeface="Lato Light" panose="020F0502020204030203" pitchFamily="34" charset="0"/>
              <a:cs typeface="Mukta ExtraLight" panose="020B0000000000000000" pitchFamily="34" charset="77"/>
            </a:endParaRP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  <a:latin typeface="Poppins"/>
                <a:ea typeface="Lato Light"/>
                <a:cs typeface="Mukta ExtraLight" panose="020B0000000000000000" pitchFamily="34" charset="77"/>
              </a:rPr>
              <a:t>How will you explain LIFE to others? What are their reactions?</a:t>
            </a:r>
            <a:endParaRPr lang="en-US" sz="1600" dirty="0">
              <a:solidFill>
                <a:schemeClr val="tx1"/>
              </a:solidFill>
              <a:latin typeface="Poppins"/>
              <a:ea typeface="Lato Light" panose="020F0502020204030203" pitchFamily="34" charset="0"/>
              <a:cs typeface="Mukta ExtraLight" panose="020B0000000000000000" pitchFamily="34" charset="77"/>
            </a:endParaRP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  <a:latin typeface="Poppins"/>
                <a:ea typeface="Lato Light"/>
                <a:cs typeface="Mukta ExtraLight" panose="020B0000000000000000" pitchFamily="34" charset="77"/>
              </a:rPr>
              <a:t>How can you build </a:t>
            </a:r>
            <a:r>
              <a:rPr lang="en-US" sz="1600" u="sng" dirty="0">
                <a:solidFill>
                  <a:schemeClr val="tx1"/>
                </a:solidFill>
                <a:latin typeface="Poppins"/>
                <a:ea typeface="Lato Light"/>
                <a:cs typeface="Mukta ExtraLight" panose="020B0000000000000000" pitchFamily="34" charset="77"/>
              </a:rPr>
              <a:t>importance of </a:t>
            </a:r>
            <a:r>
              <a:rPr lang="en-US" sz="1600" dirty="0">
                <a:solidFill>
                  <a:schemeClr val="tx1"/>
                </a:solidFill>
                <a:latin typeface="Poppins"/>
                <a:ea typeface="Lato Light"/>
                <a:cs typeface="Mukta ExtraLight" panose="020B0000000000000000" pitchFamily="34" charset="77"/>
              </a:rPr>
              <a:t> and </a:t>
            </a:r>
            <a:r>
              <a:rPr lang="en-US" sz="1600" u="sng" dirty="0">
                <a:solidFill>
                  <a:schemeClr val="tx1"/>
                </a:solidFill>
                <a:latin typeface="Poppins"/>
                <a:ea typeface="Lato Light"/>
                <a:cs typeface="Mukta ExtraLight" panose="020B0000000000000000" pitchFamily="34" charset="77"/>
              </a:rPr>
              <a:t>urgency for</a:t>
            </a:r>
            <a:r>
              <a:rPr lang="en-US" sz="1600" dirty="0">
                <a:solidFill>
                  <a:schemeClr val="tx1"/>
                </a:solidFill>
                <a:latin typeface="Poppins"/>
                <a:ea typeface="Lato Light"/>
                <a:cs typeface="Mukta ExtraLight" panose="020B0000000000000000" pitchFamily="34" charset="77"/>
              </a:rPr>
              <a:t> LITERACY?</a:t>
            </a:r>
            <a:endParaRPr lang="en-US" sz="1600" dirty="0">
              <a:solidFill>
                <a:schemeClr val="tx1"/>
              </a:solidFill>
              <a:latin typeface="Poppins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B12D972-6EA5-734B-A757-243503D79529}"/>
              </a:ext>
            </a:extLst>
          </p:cNvPr>
          <p:cNvSpPr txBox="1"/>
          <p:nvPr/>
        </p:nvSpPr>
        <p:spPr>
          <a:xfrm>
            <a:off x="8171080" y="1481715"/>
            <a:ext cx="1602024" cy="646331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n-US" sz="3600" b="1">
                <a:solidFill>
                  <a:srgbClr val="70AD47"/>
                </a:solidFill>
                <a:latin typeface="Poppins"/>
              </a:rPr>
              <a:t>DO</a:t>
            </a:r>
            <a:endParaRPr lang="en-US" sz="3600">
              <a:solidFill>
                <a:srgbClr val="70AD47"/>
              </a:solidFill>
              <a:latin typeface="Poppins"/>
            </a:endParaRP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680FB679-DA36-804F-B131-F803E1E25A94}"/>
              </a:ext>
            </a:extLst>
          </p:cNvPr>
          <p:cNvSpPr txBox="1">
            <a:spLocks/>
          </p:cNvSpPr>
          <p:nvPr/>
        </p:nvSpPr>
        <p:spPr>
          <a:xfrm>
            <a:off x="7758079" y="4166533"/>
            <a:ext cx="4269544" cy="218521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Poppins"/>
                <a:ea typeface="Lato Light" panose="020F0502020204030203" pitchFamily="34" charset="0"/>
                <a:cs typeface="Mukta ExtraLight" panose="020B0000000000000000" pitchFamily="34" charset="77"/>
              </a:rPr>
              <a:t>Set outcome improvement goals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  <a:latin typeface="Poppins"/>
                <a:ea typeface="Lato Light"/>
                <a:cs typeface="Mukta ExtraLight" panose="020B0000000000000000" pitchFamily="34" charset="77"/>
              </a:rPr>
              <a:t>Which students need your Literacy focus? Early grades; Later grades?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sz="1600" dirty="0">
                <a:solidFill>
                  <a:schemeClr val="tx1"/>
                </a:solidFill>
                <a:latin typeface="Poppins"/>
                <a:ea typeface="Lato Light"/>
                <a:cs typeface="Mukta ExtraLight" panose="020B0000000000000000" pitchFamily="34" charset="77"/>
              </a:rPr>
              <a:t>Coordinated instruction/assessments</a:t>
            </a:r>
            <a:endParaRPr lang="en-US" dirty="0">
              <a:solidFill>
                <a:schemeClr val="tx1"/>
              </a:solidFill>
            </a:endParaRP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  <a:latin typeface="Poppins"/>
                <a:ea typeface="Lato Light" panose="020F0502020204030203" pitchFamily="34" charset="0"/>
                <a:cs typeface="Mukta ExtraLight" panose="020B0000000000000000" pitchFamily="34" charset="77"/>
              </a:rPr>
              <a:t>Instructional teams/collaboration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sz="1600" dirty="0">
                <a:solidFill>
                  <a:schemeClr val="tx1"/>
                </a:solidFill>
                <a:latin typeface="Poppins"/>
                <a:ea typeface="Lato Light"/>
                <a:cs typeface="Mukta ExtraLight" panose="020B0000000000000000" pitchFamily="34" charset="77"/>
              </a:rPr>
              <a:t>Any challenges are noted</a:t>
            </a:r>
            <a:endParaRPr lang="en-US" sz="1600" dirty="0">
              <a:solidFill>
                <a:schemeClr val="tx1"/>
              </a:solidFill>
              <a:latin typeface="Poppins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B12D972-6EA5-734B-A757-243503D79529}"/>
              </a:ext>
            </a:extLst>
          </p:cNvPr>
          <p:cNvSpPr txBox="1"/>
          <p:nvPr/>
        </p:nvSpPr>
        <p:spPr>
          <a:xfrm>
            <a:off x="8223274" y="3600686"/>
            <a:ext cx="1148071" cy="646331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600" b="1">
                <a:solidFill>
                  <a:srgbClr val="4472C4"/>
                </a:solidFill>
                <a:latin typeface="Poppins"/>
              </a:rPr>
              <a:t>ACT</a:t>
            </a:r>
            <a:endParaRPr lang="en-US" sz="3600">
              <a:solidFill>
                <a:srgbClr val="4472C4"/>
              </a:solidFill>
              <a:latin typeface="Poppins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680FB679-DA36-804F-B131-F803E1E25A94}"/>
              </a:ext>
            </a:extLst>
          </p:cNvPr>
          <p:cNvSpPr txBox="1">
            <a:spLocks/>
          </p:cNvSpPr>
          <p:nvPr/>
        </p:nvSpPr>
        <p:spPr>
          <a:xfrm>
            <a:off x="341790" y="4317319"/>
            <a:ext cx="3980449" cy="230832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dirty="0">
                <a:solidFill>
                  <a:schemeClr val="tx1"/>
                </a:solidFill>
                <a:latin typeface="Poppins"/>
                <a:ea typeface="Lato Light"/>
                <a:cs typeface="Mukta ExtraLight" panose="020B0000000000000000" pitchFamily="34" charset="77"/>
              </a:rPr>
              <a:t>Study the reactions, importance, and urgency outcomes.  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dirty="0">
                <a:solidFill>
                  <a:schemeClr val="tx1"/>
                </a:solidFill>
                <a:latin typeface="Poppins"/>
                <a:ea typeface="Lato Light"/>
              </a:rPr>
              <a:t>How will you share those with the group?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dirty="0">
                <a:solidFill>
                  <a:schemeClr val="tx1"/>
                </a:solidFill>
                <a:latin typeface="Poppins"/>
                <a:ea typeface="Lato Light"/>
              </a:rPr>
              <a:t>How will you link current Literacy Levels to LIFE outcomes?</a:t>
            </a:r>
            <a:endParaRPr lang="en-US" dirty="0">
              <a:solidFill>
                <a:schemeClr val="tx1"/>
              </a:solidFill>
              <a:ea typeface="Lato Light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B12D972-6EA5-734B-A757-243503D79529}"/>
              </a:ext>
            </a:extLst>
          </p:cNvPr>
          <p:cNvSpPr txBox="1"/>
          <p:nvPr/>
        </p:nvSpPr>
        <p:spPr>
          <a:xfrm>
            <a:off x="223344" y="3811401"/>
            <a:ext cx="3070072" cy="584775"/>
          </a:xfrm>
          <a:prstGeom prst="rect">
            <a:avLst/>
          </a:prstGeom>
          <a:noFill/>
        </p:spPr>
        <p:txBody>
          <a:bodyPr wrap="none" lIns="91440" tIns="45720" rIns="91440" bIns="45720" rtlCol="0" anchor="t" anchorCtr="0">
            <a:spAutoFit/>
          </a:bodyPr>
          <a:lstStyle/>
          <a:p>
            <a:pPr algn="r"/>
            <a:r>
              <a:rPr lang="en-US" sz="3200" b="1">
                <a:solidFill>
                  <a:srgbClr val="7030A0"/>
                </a:solidFill>
                <a:latin typeface="Poppins"/>
              </a:rPr>
              <a:t>STUDY/SHARE</a:t>
            </a:r>
            <a:endParaRPr lang="en-US" sz="3200">
              <a:solidFill>
                <a:srgbClr val="7030A0"/>
              </a:solidFill>
              <a:latin typeface="Poppins"/>
            </a:endParaRP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680FB679-DA36-804F-B131-F803E1E25A94}"/>
              </a:ext>
            </a:extLst>
          </p:cNvPr>
          <p:cNvSpPr txBox="1">
            <a:spLocks/>
          </p:cNvSpPr>
          <p:nvPr/>
        </p:nvSpPr>
        <p:spPr>
          <a:xfrm>
            <a:off x="461849" y="1966444"/>
            <a:ext cx="3719457" cy="2246769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chemeClr val="tx1"/>
                </a:solidFill>
                <a:latin typeface="Poppins"/>
                <a:ea typeface="Lato Light" panose="020F0502020204030203" pitchFamily="34" charset="0"/>
                <a:cs typeface="Mukta ExtraLight" panose="020B0000000000000000" pitchFamily="34" charset="77"/>
              </a:rPr>
              <a:t>How can YOU support the LIFE of your students? What is your part in the Gift of Literacy?</a:t>
            </a:r>
            <a:r>
              <a:rPr lang="en-US" sz="1800" i="1" dirty="0">
                <a:solidFill>
                  <a:schemeClr val="tx1"/>
                </a:solidFill>
                <a:latin typeface="Poppins"/>
              </a:rPr>
              <a:t> </a:t>
            </a:r>
            <a:endParaRPr lang="en-US" sz="1800" i="1" dirty="0">
              <a:solidFill>
                <a:schemeClr val="tx1"/>
              </a:solidFill>
              <a:latin typeface="Poppins"/>
              <a:ea typeface="Lato Light" panose="020F0502020204030203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000" dirty="0">
              <a:solidFill>
                <a:schemeClr val="tx1"/>
              </a:solidFill>
              <a:latin typeface="Poppins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B12D972-6EA5-734B-A757-243503D79529}"/>
              </a:ext>
            </a:extLst>
          </p:cNvPr>
          <p:cNvSpPr txBox="1"/>
          <p:nvPr/>
        </p:nvSpPr>
        <p:spPr>
          <a:xfrm>
            <a:off x="1241536" y="1466326"/>
            <a:ext cx="1693578" cy="584775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n-US" sz="3200" b="1">
                <a:solidFill>
                  <a:srgbClr val="C8102E"/>
                </a:solidFill>
                <a:latin typeface="Poppins"/>
              </a:rPr>
              <a:t>PLAN</a:t>
            </a:r>
            <a:endParaRPr lang="en-US" sz="3200">
              <a:solidFill>
                <a:srgbClr val="C8102E"/>
              </a:solidFill>
              <a:latin typeface="Poppins"/>
            </a:endParaRPr>
          </a:p>
        </p:txBody>
      </p:sp>
      <p:pic>
        <p:nvPicPr>
          <p:cNvPr id="38" name="Picture 37" descr="Shape&#10;&#10;Description automatically generated with medium confidence">
            <a:extLst>
              <a:ext uri="{FF2B5EF4-FFF2-40B4-BE49-F238E27FC236}">
                <a16:creationId xmlns:a16="http://schemas.microsoft.com/office/drawing/2014/main" id="{28F0E962-523F-504C-B9EF-17F18D4670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744"/>
            <a:ext cx="12191999" cy="1688632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05846B58-58DE-5F40-8A7B-3089C4A182FE}"/>
              </a:ext>
            </a:extLst>
          </p:cNvPr>
          <p:cNvSpPr/>
          <p:nvPr/>
        </p:nvSpPr>
        <p:spPr>
          <a:xfrm>
            <a:off x="136474" y="437988"/>
            <a:ext cx="6856763" cy="844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3200" b="1" dirty="0">
                <a:solidFill>
                  <a:schemeClr val="bg1"/>
                </a:solidFill>
                <a:latin typeface="Century Schoolbook"/>
              </a:rPr>
              <a:t>CAMPUS PDSA: LIFE</a:t>
            </a:r>
          </a:p>
        </p:txBody>
      </p:sp>
    </p:spTree>
    <p:extLst>
      <p:ext uri="{BB962C8B-B14F-4D97-AF65-F5344CB8AC3E}">
        <p14:creationId xmlns:p14="http://schemas.microsoft.com/office/powerpoint/2010/main" val="928702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AIPAT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AIPAT Template.potx" id="{BE214CFC-F79F-F841-A295-25AFDE07DECB}" vid="{2D2C12A4-69C6-B748-AECE-67685B9E2C6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6ba3feb-6062-4c97-a47b-7e10d03462f0">
      <UserInfo>
        <DisplayName>Santi, Kristi L</DisplayName>
        <AccountId>7</AccountId>
        <AccountType/>
      </UserInfo>
      <UserInfo>
        <DisplayName>Carlson, Coleen</DisplayName>
        <AccountId>12</AccountId>
        <AccountType/>
      </UserInfo>
      <UserInfo>
        <DisplayName>Hagan, Elsa C</DisplayName>
        <AccountId>44</AccountId>
        <AccountType/>
      </UserInfo>
      <UserInfo>
        <DisplayName>Hawkins, Jacqueline</DisplayName>
        <AccountId>14</AccountId>
        <AccountType/>
      </UserInfo>
    </SharedWithUsers>
    <MediaLengthInSeconds xmlns="a2b044be-a5ca-4676-80b1-b66bd184019d" xsi:nil="true"/>
    <TaxCatchAll xmlns="66ba3feb-6062-4c97-a47b-7e10d03462f0" xsi:nil="true"/>
    <lcf76f155ced4ddcb4097134ff3c332f xmlns="a2b044be-a5ca-4676-80b1-b66bd184019d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32F6B2AFBFD347A0A36820035FC0F1" ma:contentTypeVersion="17" ma:contentTypeDescription="Create a new document." ma:contentTypeScope="" ma:versionID="71a3eab8a78aa031918c9880d3f36d91">
  <xsd:schema xmlns:xsd="http://www.w3.org/2001/XMLSchema" xmlns:xs="http://www.w3.org/2001/XMLSchema" xmlns:p="http://schemas.microsoft.com/office/2006/metadata/properties" xmlns:ns2="a2b044be-a5ca-4676-80b1-b66bd184019d" xmlns:ns3="66ba3feb-6062-4c97-a47b-7e10d03462f0" targetNamespace="http://schemas.microsoft.com/office/2006/metadata/properties" ma:root="true" ma:fieldsID="6ee93bb212d68451b47fd7f180b27844" ns2:_="" ns3:_="">
    <xsd:import namespace="a2b044be-a5ca-4676-80b1-b66bd184019d"/>
    <xsd:import namespace="66ba3feb-6062-4c97-a47b-7e10d03462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b044be-a5ca-4676-80b1-b66bd18401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d3ec5fc-e53c-44b8-a5cd-ce895a24db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ba3feb-6062-4c97-a47b-7e10d03462f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06732e70-2e65-4872-9a03-8a03e7ea89be}" ma:internalName="TaxCatchAll" ma:showField="CatchAllData" ma:web="66ba3feb-6062-4c97-a47b-7e10d03462f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B03142-5EA2-44C5-99C7-9FAD3D11B0A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0B18982-809F-4F93-9FAB-1B915C084B4A}">
  <ds:schemaRefs>
    <ds:schemaRef ds:uri="66ba3feb-6062-4c97-a47b-7e10d03462f0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a2b044be-a5ca-4676-80b1-b66bd184019d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2DB8F1D7-0A46-4A63-AF0C-376E34E348A5}">
  <ds:schemaRefs>
    <ds:schemaRef ds:uri="66ba3feb-6062-4c97-a47b-7e10d03462f0"/>
    <ds:schemaRef ds:uri="a2b044be-a5ca-4676-80b1-b66bd184019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370</Words>
  <Application>Microsoft Macintosh PowerPoint</Application>
  <PresentationFormat>Widescreen</PresentationFormat>
  <Paragraphs>65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8" baseType="lpstr">
      <vt:lpstr>Arial</vt:lpstr>
      <vt:lpstr>Arial Rounded MT Bold</vt:lpstr>
      <vt:lpstr>Calibri</vt:lpstr>
      <vt:lpstr>Calibri Light</vt:lpstr>
      <vt:lpstr>Century Schoolbook</vt:lpstr>
      <vt:lpstr>Lato Light</vt:lpstr>
      <vt:lpstr>Open Sans Light</vt:lpstr>
      <vt:lpstr>Poppins</vt:lpstr>
      <vt:lpstr>Times New Roman</vt:lpstr>
      <vt:lpstr>Wingdings</vt:lpstr>
      <vt:lpstr>office theme</vt:lpstr>
      <vt:lpstr>AAIPAT Template</vt:lpstr>
      <vt:lpstr>AGENDA – LIFE – The Gift of Literacy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– Make it Stick</dc:title>
  <dc:creator>Elsa Hagan</dc:creator>
  <cp:lastModifiedBy>Microsoft Office User</cp:lastModifiedBy>
  <cp:revision>7</cp:revision>
  <dcterms:created xsi:type="dcterms:W3CDTF">2022-09-09T16:36:52Z</dcterms:created>
  <dcterms:modified xsi:type="dcterms:W3CDTF">2023-01-18T19:34:44Z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0x010100BA32F6B2AFBFD347A0A36820035FC0F1</vt:lpwstr>
  </property>
  <property fmtid="{D5CDD505-2E9C-101B-9397-08002B2CF9AE}" pid="3" name="_SourceUrl">
    <vt:lpwstr/>
  </property>
  <property fmtid="{D5CDD505-2E9C-101B-9397-08002B2CF9AE}" pid="4" name="_SharedFileIndex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MediaServiceImageTags">
    <vt:lpwstr/>
  </property>
  <property fmtid="{D5CDD505-2E9C-101B-9397-08002B2CF9AE}" pid="9" name="Order">
    <vt:r8>466400</vt:r8>
  </property>
</Properties>
</file>